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90" autoAdjust="0"/>
    <p:restoredTop sz="94660"/>
  </p:normalViewPr>
  <p:slideViewPr>
    <p:cSldViewPr snapToGrid="0">
      <p:cViewPr varScale="1">
        <p:scale>
          <a:sx n="99" d="100"/>
          <a:sy n="99" d="100"/>
        </p:scale>
        <p:origin x="86" y="595"/>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1E423E3-AFF3-48A9-8310-4F8CDAA68B72}"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6DFFB293-337E-4F24-BA27-BE349F3C8ED5}">
      <dgm:prSet custT="1"/>
      <dgm:spPr/>
      <dgm:t>
        <a:bodyPr/>
        <a:lstStyle/>
        <a:p>
          <a:pPr rtl="0"/>
          <a:r>
            <a:rPr lang="en-US" sz="3200" dirty="0" smtClean="0"/>
            <a:t>Active Measurement</a:t>
          </a:r>
          <a:endParaRPr lang="en-US" sz="3200" dirty="0"/>
        </a:p>
      </dgm:t>
    </dgm:pt>
    <dgm:pt modelId="{F1544685-672F-4AAD-9A51-2EB4FEBB1EEC}" type="parTrans" cxnId="{AAE19193-21C6-411B-9852-F57B29B1359D}">
      <dgm:prSet/>
      <dgm:spPr/>
      <dgm:t>
        <a:bodyPr/>
        <a:lstStyle/>
        <a:p>
          <a:endParaRPr lang="en-US" sz="2400"/>
        </a:p>
      </dgm:t>
    </dgm:pt>
    <dgm:pt modelId="{568EE522-6E04-423B-9766-768AEE70B21A}" type="sibTrans" cxnId="{AAE19193-21C6-411B-9852-F57B29B1359D}">
      <dgm:prSet/>
      <dgm:spPr/>
      <dgm:t>
        <a:bodyPr/>
        <a:lstStyle/>
        <a:p>
          <a:endParaRPr lang="en-US" sz="2400"/>
        </a:p>
      </dgm:t>
    </dgm:pt>
    <dgm:pt modelId="{35ED4160-D985-4C61-AE29-47BA9305A67F}">
      <dgm:prSet custT="1"/>
      <dgm:spPr/>
      <dgm:t>
        <a:bodyPr/>
        <a:lstStyle/>
        <a:p>
          <a:pPr rtl="0"/>
          <a:r>
            <a:rPr lang="en-US" sz="3200" dirty="0" smtClean="0"/>
            <a:t>Passive Measurement</a:t>
          </a:r>
          <a:endParaRPr lang="en-US" sz="3200" dirty="0"/>
        </a:p>
      </dgm:t>
    </dgm:pt>
    <dgm:pt modelId="{7211796F-5703-4E00-9569-1A50E90E005A}" type="parTrans" cxnId="{F6F7C54A-7D0A-461C-8F92-6D70B1A907FE}">
      <dgm:prSet/>
      <dgm:spPr/>
      <dgm:t>
        <a:bodyPr/>
        <a:lstStyle/>
        <a:p>
          <a:endParaRPr lang="en-US" sz="2400"/>
        </a:p>
      </dgm:t>
    </dgm:pt>
    <dgm:pt modelId="{DE4F5F61-B706-41A1-9306-A3D59DD9A087}" type="sibTrans" cxnId="{F6F7C54A-7D0A-461C-8F92-6D70B1A907FE}">
      <dgm:prSet/>
      <dgm:spPr/>
      <dgm:t>
        <a:bodyPr/>
        <a:lstStyle/>
        <a:p>
          <a:endParaRPr lang="en-US" sz="2400"/>
        </a:p>
      </dgm:t>
    </dgm:pt>
    <dgm:pt modelId="{8717CB6D-7955-4A5B-BECE-9D3DBD892339}">
      <dgm:prSet custT="1"/>
      <dgm:spPr/>
      <dgm:t>
        <a:bodyPr/>
        <a:lstStyle/>
        <a:p>
          <a:pPr rtl="0"/>
          <a:r>
            <a:rPr lang="en-US" sz="3200" dirty="0" smtClean="0"/>
            <a:t>Hybrid Measurement</a:t>
          </a:r>
          <a:endParaRPr lang="en-US" sz="3200" dirty="0"/>
        </a:p>
      </dgm:t>
    </dgm:pt>
    <dgm:pt modelId="{C0347BBB-A623-48C9-801E-A7EAAEDB0233}" type="parTrans" cxnId="{8DF858DB-12BD-413B-8F00-5D1DC8089CC8}">
      <dgm:prSet/>
      <dgm:spPr/>
      <dgm:t>
        <a:bodyPr/>
        <a:lstStyle/>
        <a:p>
          <a:endParaRPr lang="en-US" sz="2400"/>
        </a:p>
      </dgm:t>
    </dgm:pt>
    <dgm:pt modelId="{613A2E17-B582-405B-85EE-B8982DB08D99}" type="sibTrans" cxnId="{8DF858DB-12BD-413B-8F00-5D1DC8089CC8}">
      <dgm:prSet/>
      <dgm:spPr/>
      <dgm:t>
        <a:bodyPr/>
        <a:lstStyle/>
        <a:p>
          <a:endParaRPr lang="en-US" sz="2400"/>
        </a:p>
      </dgm:t>
    </dgm:pt>
    <dgm:pt modelId="{691B800B-F20A-42CD-A7E2-DEE4E6500374}">
      <dgm:prSet custT="1"/>
      <dgm:spPr/>
      <dgm:t>
        <a:bodyPr/>
        <a:lstStyle/>
        <a:p>
          <a:pPr rtl="0"/>
          <a:r>
            <a:rPr lang="en-US" sz="3200" dirty="0" smtClean="0"/>
            <a:t>Actively involved in the measurement process</a:t>
          </a:r>
          <a:endParaRPr lang="en-US" sz="3200" dirty="0"/>
        </a:p>
      </dgm:t>
    </dgm:pt>
    <dgm:pt modelId="{87B42D4B-1BC1-41C8-90F7-CD99FE424ED9}" type="parTrans" cxnId="{AF63244E-ADED-418A-A9EE-3C4D77B72E21}">
      <dgm:prSet/>
      <dgm:spPr/>
      <dgm:t>
        <a:bodyPr/>
        <a:lstStyle/>
        <a:p>
          <a:endParaRPr lang="en-US" sz="2400"/>
        </a:p>
      </dgm:t>
    </dgm:pt>
    <dgm:pt modelId="{93EF96A2-BED9-4970-A45C-910A8FBC621B}" type="sibTrans" cxnId="{AF63244E-ADED-418A-A9EE-3C4D77B72E21}">
      <dgm:prSet/>
      <dgm:spPr/>
      <dgm:t>
        <a:bodyPr/>
        <a:lstStyle/>
        <a:p>
          <a:endParaRPr lang="en-US" sz="2400"/>
        </a:p>
      </dgm:t>
    </dgm:pt>
    <dgm:pt modelId="{3FC1F525-2593-47FF-9C16-CE82139FF588}">
      <dgm:prSet custT="1"/>
      <dgm:spPr/>
      <dgm:t>
        <a:bodyPr/>
        <a:lstStyle/>
        <a:p>
          <a:pPr rtl="0"/>
          <a:r>
            <a:rPr lang="en-US" sz="3200" dirty="0" smtClean="0"/>
            <a:t>No active Involvement</a:t>
          </a:r>
          <a:endParaRPr lang="en-US" sz="3200" dirty="0"/>
        </a:p>
      </dgm:t>
    </dgm:pt>
    <dgm:pt modelId="{AB9F75CA-1762-4317-A656-35DF7E13B6EB}" type="parTrans" cxnId="{5BE5B2FD-FFC9-4E36-B71F-FA91F99C1D74}">
      <dgm:prSet/>
      <dgm:spPr/>
      <dgm:t>
        <a:bodyPr/>
        <a:lstStyle/>
        <a:p>
          <a:endParaRPr lang="en-US" sz="2400"/>
        </a:p>
      </dgm:t>
    </dgm:pt>
    <dgm:pt modelId="{3684380C-CC9D-4B79-8625-1310B8791298}" type="sibTrans" cxnId="{5BE5B2FD-FFC9-4E36-B71F-FA91F99C1D74}">
      <dgm:prSet/>
      <dgm:spPr/>
      <dgm:t>
        <a:bodyPr/>
        <a:lstStyle/>
        <a:p>
          <a:endParaRPr lang="en-US" sz="2400"/>
        </a:p>
      </dgm:t>
    </dgm:pt>
    <dgm:pt modelId="{0B85FD8E-E021-4CB7-AA52-70F3C5C79E44}">
      <dgm:prSet custT="1"/>
      <dgm:spPr/>
      <dgm:t>
        <a:bodyPr/>
        <a:lstStyle/>
        <a:p>
          <a:pPr rtl="0"/>
          <a:r>
            <a:rPr lang="en-US" sz="3200" dirty="0" smtClean="0"/>
            <a:t>A calibrated combination of Active and Passive</a:t>
          </a:r>
          <a:endParaRPr lang="en-US" sz="3200" dirty="0"/>
        </a:p>
      </dgm:t>
    </dgm:pt>
    <dgm:pt modelId="{3D7F4529-0BF7-4D7D-A0F4-7A1581CA388F}" type="parTrans" cxnId="{19E3B5A8-82BA-4EC2-93AF-5170A7C30715}">
      <dgm:prSet/>
      <dgm:spPr/>
      <dgm:t>
        <a:bodyPr/>
        <a:lstStyle/>
        <a:p>
          <a:endParaRPr lang="en-US" sz="2400"/>
        </a:p>
      </dgm:t>
    </dgm:pt>
    <dgm:pt modelId="{E5080278-AFA4-40AE-BBA8-EC2E240413BE}" type="sibTrans" cxnId="{19E3B5A8-82BA-4EC2-93AF-5170A7C30715}">
      <dgm:prSet/>
      <dgm:spPr/>
      <dgm:t>
        <a:bodyPr/>
        <a:lstStyle/>
        <a:p>
          <a:endParaRPr lang="en-US" sz="2400"/>
        </a:p>
      </dgm:t>
    </dgm:pt>
    <dgm:pt modelId="{28FCAF9B-D59F-49D4-9359-CD0200A5B08D}" type="pres">
      <dgm:prSet presAssocID="{91E423E3-AFF3-48A9-8310-4F8CDAA68B72}" presName="Name0" presStyleCnt="0">
        <dgm:presLayoutVars>
          <dgm:dir/>
          <dgm:animLvl val="lvl"/>
          <dgm:resizeHandles val="exact"/>
        </dgm:presLayoutVars>
      </dgm:prSet>
      <dgm:spPr/>
    </dgm:pt>
    <dgm:pt modelId="{0F4C8918-A355-4358-8E66-FE0DA9749D32}" type="pres">
      <dgm:prSet presAssocID="{6DFFB293-337E-4F24-BA27-BE349F3C8ED5}" presName="composite" presStyleCnt="0"/>
      <dgm:spPr/>
    </dgm:pt>
    <dgm:pt modelId="{230160AA-A753-4286-B0E0-2BCE9830296B}" type="pres">
      <dgm:prSet presAssocID="{6DFFB293-337E-4F24-BA27-BE349F3C8ED5}" presName="parTx" presStyleLbl="alignNode1" presStyleIdx="0" presStyleCnt="3">
        <dgm:presLayoutVars>
          <dgm:chMax val="0"/>
          <dgm:chPref val="0"/>
          <dgm:bulletEnabled val="1"/>
        </dgm:presLayoutVars>
      </dgm:prSet>
      <dgm:spPr/>
    </dgm:pt>
    <dgm:pt modelId="{26E8C8A2-4573-4B77-8804-9BC7284F6C8D}" type="pres">
      <dgm:prSet presAssocID="{6DFFB293-337E-4F24-BA27-BE349F3C8ED5}" presName="desTx" presStyleLbl="alignAccFollowNode1" presStyleIdx="0" presStyleCnt="3">
        <dgm:presLayoutVars>
          <dgm:bulletEnabled val="1"/>
        </dgm:presLayoutVars>
      </dgm:prSet>
      <dgm:spPr/>
      <dgm:t>
        <a:bodyPr/>
        <a:lstStyle/>
        <a:p>
          <a:endParaRPr lang="en-US"/>
        </a:p>
      </dgm:t>
    </dgm:pt>
    <dgm:pt modelId="{98F9A1E4-157F-4C41-9948-B1557E45A079}" type="pres">
      <dgm:prSet presAssocID="{568EE522-6E04-423B-9766-768AEE70B21A}" presName="space" presStyleCnt="0"/>
      <dgm:spPr/>
    </dgm:pt>
    <dgm:pt modelId="{B133F913-6431-42DD-BC73-8C06B0E29AAC}" type="pres">
      <dgm:prSet presAssocID="{35ED4160-D985-4C61-AE29-47BA9305A67F}" presName="composite" presStyleCnt="0"/>
      <dgm:spPr/>
    </dgm:pt>
    <dgm:pt modelId="{1039BC4F-C98E-4C7D-8D88-90DBD1082D46}" type="pres">
      <dgm:prSet presAssocID="{35ED4160-D985-4C61-AE29-47BA9305A67F}" presName="parTx" presStyleLbl="alignNode1" presStyleIdx="1" presStyleCnt="3">
        <dgm:presLayoutVars>
          <dgm:chMax val="0"/>
          <dgm:chPref val="0"/>
          <dgm:bulletEnabled val="1"/>
        </dgm:presLayoutVars>
      </dgm:prSet>
      <dgm:spPr/>
    </dgm:pt>
    <dgm:pt modelId="{67187535-11BC-4C4D-958D-2057E859B156}" type="pres">
      <dgm:prSet presAssocID="{35ED4160-D985-4C61-AE29-47BA9305A67F}" presName="desTx" presStyleLbl="alignAccFollowNode1" presStyleIdx="1" presStyleCnt="3">
        <dgm:presLayoutVars>
          <dgm:bulletEnabled val="1"/>
        </dgm:presLayoutVars>
      </dgm:prSet>
      <dgm:spPr/>
      <dgm:t>
        <a:bodyPr/>
        <a:lstStyle/>
        <a:p>
          <a:endParaRPr lang="en-US"/>
        </a:p>
      </dgm:t>
    </dgm:pt>
    <dgm:pt modelId="{3166AC03-36EC-4262-A789-315D6D754AF4}" type="pres">
      <dgm:prSet presAssocID="{DE4F5F61-B706-41A1-9306-A3D59DD9A087}" presName="space" presStyleCnt="0"/>
      <dgm:spPr/>
    </dgm:pt>
    <dgm:pt modelId="{E3E6B676-FE78-4268-ACC2-365F34DD186E}" type="pres">
      <dgm:prSet presAssocID="{8717CB6D-7955-4A5B-BECE-9D3DBD892339}" presName="composite" presStyleCnt="0"/>
      <dgm:spPr/>
    </dgm:pt>
    <dgm:pt modelId="{67379B39-8CA1-44A0-B078-BBE6D186C535}" type="pres">
      <dgm:prSet presAssocID="{8717CB6D-7955-4A5B-BECE-9D3DBD892339}" presName="parTx" presStyleLbl="alignNode1" presStyleIdx="2" presStyleCnt="3">
        <dgm:presLayoutVars>
          <dgm:chMax val="0"/>
          <dgm:chPref val="0"/>
          <dgm:bulletEnabled val="1"/>
        </dgm:presLayoutVars>
      </dgm:prSet>
      <dgm:spPr/>
    </dgm:pt>
    <dgm:pt modelId="{FF064CE7-1523-420E-ABB3-BD06B1660E70}" type="pres">
      <dgm:prSet presAssocID="{8717CB6D-7955-4A5B-BECE-9D3DBD892339}" presName="desTx" presStyleLbl="alignAccFollowNode1" presStyleIdx="2" presStyleCnt="3">
        <dgm:presLayoutVars>
          <dgm:bulletEnabled val="1"/>
        </dgm:presLayoutVars>
      </dgm:prSet>
      <dgm:spPr/>
      <dgm:t>
        <a:bodyPr/>
        <a:lstStyle/>
        <a:p>
          <a:endParaRPr lang="en-US"/>
        </a:p>
      </dgm:t>
    </dgm:pt>
  </dgm:ptLst>
  <dgm:cxnLst>
    <dgm:cxn modelId="{56A7B7AE-40F0-4741-AECF-C78885FA9F03}" type="presOf" srcId="{691B800B-F20A-42CD-A7E2-DEE4E6500374}" destId="{26E8C8A2-4573-4B77-8804-9BC7284F6C8D}" srcOrd="0" destOrd="0" presId="urn:microsoft.com/office/officeart/2005/8/layout/hList1"/>
    <dgm:cxn modelId="{1B5BA81A-000D-41E6-86B2-D7E9AAC3FF50}" type="presOf" srcId="{3FC1F525-2593-47FF-9C16-CE82139FF588}" destId="{67187535-11BC-4C4D-958D-2057E859B156}" srcOrd="0" destOrd="0" presId="urn:microsoft.com/office/officeart/2005/8/layout/hList1"/>
    <dgm:cxn modelId="{D2F45F08-3A9A-4932-B4C1-E6645E02926B}" type="presOf" srcId="{35ED4160-D985-4C61-AE29-47BA9305A67F}" destId="{1039BC4F-C98E-4C7D-8D88-90DBD1082D46}" srcOrd="0" destOrd="0" presId="urn:microsoft.com/office/officeart/2005/8/layout/hList1"/>
    <dgm:cxn modelId="{2627090D-538D-431D-8098-CFA1909BDCF2}" type="presOf" srcId="{8717CB6D-7955-4A5B-BECE-9D3DBD892339}" destId="{67379B39-8CA1-44A0-B078-BBE6D186C535}" srcOrd="0" destOrd="0" presId="urn:microsoft.com/office/officeart/2005/8/layout/hList1"/>
    <dgm:cxn modelId="{92F4763E-92DF-49F0-8B2A-C86134FF5E09}" type="presOf" srcId="{91E423E3-AFF3-48A9-8310-4F8CDAA68B72}" destId="{28FCAF9B-D59F-49D4-9359-CD0200A5B08D}" srcOrd="0" destOrd="0" presId="urn:microsoft.com/office/officeart/2005/8/layout/hList1"/>
    <dgm:cxn modelId="{26522624-DB33-4F7D-861D-DA03C990321C}" type="presOf" srcId="{0B85FD8E-E021-4CB7-AA52-70F3C5C79E44}" destId="{FF064CE7-1523-420E-ABB3-BD06B1660E70}" srcOrd="0" destOrd="0" presId="urn:microsoft.com/office/officeart/2005/8/layout/hList1"/>
    <dgm:cxn modelId="{8B65F875-4BF7-4A8B-8F75-2FF18CB6588A}" type="presOf" srcId="{6DFFB293-337E-4F24-BA27-BE349F3C8ED5}" destId="{230160AA-A753-4286-B0E0-2BCE9830296B}" srcOrd="0" destOrd="0" presId="urn:microsoft.com/office/officeart/2005/8/layout/hList1"/>
    <dgm:cxn modelId="{F6F7C54A-7D0A-461C-8F92-6D70B1A907FE}" srcId="{91E423E3-AFF3-48A9-8310-4F8CDAA68B72}" destId="{35ED4160-D985-4C61-AE29-47BA9305A67F}" srcOrd="1" destOrd="0" parTransId="{7211796F-5703-4E00-9569-1A50E90E005A}" sibTransId="{DE4F5F61-B706-41A1-9306-A3D59DD9A087}"/>
    <dgm:cxn modelId="{AF63244E-ADED-418A-A9EE-3C4D77B72E21}" srcId="{6DFFB293-337E-4F24-BA27-BE349F3C8ED5}" destId="{691B800B-F20A-42CD-A7E2-DEE4E6500374}" srcOrd="0" destOrd="0" parTransId="{87B42D4B-1BC1-41C8-90F7-CD99FE424ED9}" sibTransId="{93EF96A2-BED9-4970-A45C-910A8FBC621B}"/>
    <dgm:cxn modelId="{8DF858DB-12BD-413B-8F00-5D1DC8089CC8}" srcId="{91E423E3-AFF3-48A9-8310-4F8CDAA68B72}" destId="{8717CB6D-7955-4A5B-BECE-9D3DBD892339}" srcOrd="2" destOrd="0" parTransId="{C0347BBB-A623-48C9-801E-A7EAAEDB0233}" sibTransId="{613A2E17-B582-405B-85EE-B8982DB08D99}"/>
    <dgm:cxn modelId="{19E3B5A8-82BA-4EC2-93AF-5170A7C30715}" srcId="{8717CB6D-7955-4A5B-BECE-9D3DBD892339}" destId="{0B85FD8E-E021-4CB7-AA52-70F3C5C79E44}" srcOrd="0" destOrd="0" parTransId="{3D7F4529-0BF7-4D7D-A0F4-7A1581CA388F}" sibTransId="{E5080278-AFA4-40AE-BBA8-EC2E240413BE}"/>
    <dgm:cxn modelId="{AAE19193-21C6-411B-9852-F57B29B1359D}" srcId="{91E423E3-AFF3-48A9-8310-4F8CDAA68B72}" destId="{6DFFB293-337E-4F24-BA27-BE349F3C8ED5}" srcOrd="0" destOrd="0" parTransId="{F1544685-672F-4AAD-9A51-2EB4FEBB1EEC}" sibTransId="{568EE522-6E04-423B-9766-768AEE70B21A}"/>
    <dgm:cxn modelId="{5BE5B2FD-FFC9-4E36-B71F-FA91F99C1D74}" srcId="{35ED4160-D985-4C61-AE29-47BA9305A67F}" destId="{3FC1F525-2593-47FF-9C16-CE82139FF588}" srcOrd="0" destOrd="0" parTransId="{AB9F75CA-1762-4317-A656-35DF7E13B6EB}" sibTransId="{3684380C-CC9D-4B79-8625-1310B8791298}"/>
    <dgm:cxn modelId="{86C1C222-6438-4FC8-AF32-0D85883806BB}" type="presParOf" srcId="{28FCAF9B-D59F-49D4-9359-CD0200A5B08D}" destId="{0F4C8918-A355-4358-8E66-FE0DA9749D32}" srcOrd="0" destOrd="0" presId="urn:microsoft.com/office/officeart/2005/8/layout/hList1"/>
    <dgm:cxn modelId="{08065961-219A-47F4-BD31-5F7F59EA6ECD}" type="presParOf" srcId="{0F4C8918-A355-4358-8E66-FE0DA9749D32}" destId="{230160AA-A753-4286-B0E0-2BCE9830296B}" srcOrd="0" destOrd="0" presId="urn:microsoft.com/office/officeart/2005/8/layout/hList1"/>
    <dgm:cxn modelId="{29329B2A-C773-4390-BADC-35D97D3F025B}" type="presParOf" srcId="{0F4C8918-A355-4358-8E66-FE0DA9749D32}" destId="{26E8C8A2-4573-4B77-8804-9BC7284F6C8D}" srcOrd="1" destOrd="0" presId="urn:microsoft.com/office/officeart/2005/8/layout/hList1"/>
    <dgm:cxn modelId="{5A917E33-CF1A-4C26-B495-7BC3D3E5C8AC}" type="presParOf" srcId="{28FCAF9B-D59F-49D4-9359-CD0200A5B08D}" destId="{98F9A1E4-157F-4C41-9948-B1557E45A079}" srcOrd="1" destOrd="0" presId="urn:microsoft.com/office/officeart/2005/8/layout/hList1"/>
    <dgm:cxn modelId="{FD8B2634-C115-4AB4-BD89-A137E8681920}" type="presParOf" srcId="{28FCAF9B-D59F-49D4-9359-CD0200A5B08D}" destId="{B133F913-6431-42DD-BC73-8C06B0E29AAC}" srcOrd="2" destOrd="0" presId="urn:microsoft.com/office/officeart/2005/8/layout/hList1"/>
    <dgm:cxn modelId="{6ED272E7-8331-46BA-BEA7-764C3FA742A8}" type="presParOf" srcId="{B133F913-6431-42DD-BC73-8C06B0E29AAC}" destId="{1039BC4F-C98E-4C7D-8D88-90DBD1082D46}" srcOrd="0" destOrd="0" presId="urn:microsoft.com/office/officeart/2005/8/layout/hList1"/>
    <dgm:cxn modelId="{D8414C3C-FAC4-43B7-B4A2-C4027FFFD34B}" type="presParOf" srcId="{B133F913-6431-42DD-BC73-8C06B0E29AAC}" destId="{67187535-11BC-4C4D-958D-2057E859B156}" srcOrd="1" destOrd="0" presId="urn:microsoft.com/office/officeart/2005/8/layout/hList1"/>
    <dgm:cxn modelId="{CD20C40D-9F7E-41F7-8118-752462EF7767}" type="presParOf" srcId="{28FCAF9B-D59F-49D4-9359-CD0200A5B08D}" destId="{3166AC03-36EC-4262-A789-315D6D754AF4}" srcOrd="3" destOrd="0" presId="urn:microsoft.com/office/officeart/2005/8/layout/hList1"/>
    <dgm:cxn modelId="{69E92C8D-B1B9-43DC-B4DC-F502840C5F15}" type="presParOf" srcId="{28FCAF9B-D59F-49D4-9359-CD0200A5B08D}" destId="{E3E6B676-FE78-4268-ACC2-365F34DD186E}" srcOrd="4" destOrd="0" presId="urn:microsoft.com/office/officeart/2005/8/layout/hList1"/>
    <dgm:cxn modelId="{0F6C03AC-BA53-4208-A69D-8E8B5413E251}" type="presParOf" srcId="{E3E6B676-FE78-4268-ACC2-365F34DD186E}" destId="{67379B39-8CA1-44A0-B078-BBE6D186C535}" srcOrd="0" destOrd="0" presId="urn:microsoft.com/office/officeart/2005/8/layout/hList1"/>
    <dgm:cxn modelId="{45E34F15-72B0-4D56-91FE-E95338D26320}" type="presParOf" srcId="{E3E6B676-FE78-4268-ACC2-365F34DD186E}" destId="{FF064CE7-1523-420E-ABB3-BD06B1660E70}"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0160AA-A753-4286-B0E0-2BCE9830296B}">
      <dsp:nvSpPr>
        <dsp:cNvPr id="0" name=""/>
        <dsp:cNvSpPr/>
      </dsp:nvSpPr>
      <dsp:spPr>
        <a:xfrm>
          <a:off x="3402" y="14192"/>
          <a:ext cx="3317155" cy="1326862"/>
        </a:xfrm>
        <a:prstGeom prst="rect">
          <a:avLst/>
        </a:prstGeom>
        <a:solidFill>
          <a:schemeClr val="accen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130048" rIns="227584" bIns="130048" numCol="1" spcCol="1270" anchor="ctr" anchorCtr="0">
          <a:noAutofit/>
        </a:bodyPr>
        <a:lstStyle/>
        <a:p>
          <a:pPr lvl="0" algn="ctr" defTabSz="1422400" rtl="0">
            <a:lnSpc>
              <a:spcPct val="90000"/>
            </a:lnSpc>
            <a:spcBef>
              <a:spcPct val="0"/>
            </a:spcBef>
            <a:spcAft>
              <a:spcPct val="35000"/>
            </a:spcAft>
          </a:pPr>
          <a:r>
            <a:rPr lang="en-US" sz="3200" kern="1200" dirty="0" smtClean="0"/>
            <a:t>Active Measurement</a:t>
          </a:r>
          <a:endParaRPr lang="en-US" sz="3200" kern="1200" dirty="0"/>
        </a:p>
      </dsp:txBody>
      <dsp:txXfrm>
        <a:off x="3402" y="14192"/>
        <a:ext cx="3317155" cy="1326862"/>
      </dsp:txXfrm>
    </dsp:sp>
    <dsp:sp modelId="{26E8C8A2-4573-4B77-8804-9BC7284F6C8D}">
      <dsp:nvSpPr>
        <dsp:cNvPr id="0" name=""/>
        <dsp:cNvSpPr/>
      </dsp:nvSpPr>
      <dsp:spPr>
        <a:xfrm>
          <a:off x="3402" y="1341054"/>
          <a:ext cx="3317155" cy="2723040"/>
        </a:xfrm>
        <a:prstGeom prst="rect">
          <a:avLst/>
        </a:prstGeom>
        <a:solidFill>
          <a:schemeClr val="accent1">
            <a:alpha val="90000"/>
            <a:tint val="40000"/>
            <a:hueOff val="0"/>
            <a:satOff val="0"/>
            <a:lumOff val="0"/>
            <a:alphaOff val="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70688" rIns="227584" bIns="256032" numCol="1" spcCol="1270" anchor="t" anchorCtr="0">
          <a:noAutofit/>
        </a:bodyPr>
        <a:lstStyle/>
        <a:p>
          <a:pPr marL="285750" lvl="1" indent="-285750" algn="l" defTabSz="1422400" rtl="0">
            <a:lnSpc>
              <a:spcPct val="90000"/>
            </a:lnSpc>
            <a:spcBef>
              <a:spcPct val="0"/>
            </a:spcBef>
            <a:spcAft>
              <a:spcPct val="15000"/>
            </a:spcAft>
            <a:buChar char="••"/>
          </a:pPr>
          <a:r>
            <a:rPr lang="en-US" sz="3200" kern="1200" dirty="0" smtClean="0"/>
            <a:t>Actively involved in the measurement process</a:t>
          </a:r>
          <a:endParaRPr lang="en-US" sz="3200" kern="1200" dirty="0"/>
        </a:p>
      </dsp:txBody>
      <dsp:txXfrm>
        <a:off x="3402" y="1341054"/>
        <a:ext cx="3317155" cy="2723040"/>
      </dsp:txXfrm>
    </dsp:sp>
    <dsp:sp modelId="{1039BC4F-C98E-4C7D-8D88-90DBD1082D46}">
      <dsp:nvSpPr>
        <dsp:cNvPr id="0" name=""/>
        <dsp:cNvSpPr/>
      </dsp:nvSpPr>
      <dsp:spPr>
        <a:xfrm>
          <a:off x="3784959" y="14192"/>
          <a:ext cx="3317155" cy="1326862"/>
        </a:xfrm>
        <a:prstGeom prst="rect">
          <a:avLst/>
        </a:prstGeom>
        <a:solidFill>
          <a:schemeClr val="accen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130048" rIns="227584" bIns="130048" numCol="1" spcCol="1270" anchor="ctr" anchorCtr="0">
          <a:noAutofit/>
        </a:bodyPr>
        <a:lstStyle/>
        <a:p>
          <a:pPr lvl="0" algn="ctr" defTabSz="1422400" rtl="0">
            <a:lnSpc>
              <a:spcPct val="90000"/>
            </a:lnSpc>
            <a:spcBef>
              <a:spcPct val="0"/>
            </a:spcBef>
            <a:spcAft>
              <a:spcPct val="35000"/>
            </a:spcAft>
          </a:pPr>
          <a:r>
            <a:rPr lang="en-US" sz="3200" kern="1200" dirty="0" smtClean="0"/>
            <a:t>Passive Measurement</a:t>
          </a:r>
          <a:endParaRPr lang="en-US" sz="3200" kern="1200" dirty="0"/>
        </a:p>
      </dsp:txBody>
      <dsp:txXfrm>
        <a:off x="3784959" y="14192"/>
        <a:ext cx="3317155" cy="1326862"/>
      </dsp:txXfrm>
    </dsp:sp>
    <dsp:sp modelId="{67187535-11BC-4C4D-958D-2057E859B156}">
      <dsp:nvSpPr>
        <dsp:cNvPr id="0" name=""/>
        <dsp:cNvSpPr/>
      </dsp:nvSpPr>
      <dsp:spPr>
        <a:xfrm>
          <a:off x="3784959" y="1341054"/>
          <a:ext cx="3317155" cy="2723040"/>
        </a:xfrm>
        <a:prstGeom prst="rect">
          <a:avLst/>
        </a:prstGeom>
        <a:solidFill>
          <a:schemeClr val="accent1">
            <a:alpha val="90000"/>
            <a:tint val="40000"/>
            <a:hueOff val="0"/>
            <a:satOff val="0"/>
            <a:lumOff val="0"/>
            <a:alphaOff val="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70688" rIns="227584" bIns="256032" numCol="1" spcCol="1270" anchor="t" anchorCtr="0">
          <a:noAutofit/>
        </a:bodyPr>
        <a:lstStyle/>
        <a:p>
          <a:pPr marL="285750" lvl="1" indent="-285750" algn="l" defTabSz="1422400" rtl="0">
            <a:lnSpc>
              <a:spcPct val="90000"/>
            </a:lnSpc>
            <a:spcBef>
              <a:spcPct val="0"/>
            </a:spcBef>
            <a:spcAft>
              <a:spcPct val="15000"/>
            </a:spcAft>
            <a:buChar char="••"/>
          </a:pPr>
          <a:r>
            <a:rPr lang="en-US" sz="3200" kern="1200" dirty="0" smtClean="0"/>
            <a:t>No active Involvement</a:t>
          </a:r>
          <a:endParaRPr lang="en-US" sz="3200" kern="1200" dirty="0"/>
        </a:p>
      </dsp:txBody>
      <dsp:txXfrm>
        <a:off x="3784959" y="1341054"/>
        <a:ext cx="3317155" cy="2723040"/>
      </dsp:txXfrm>
    </dsp:sp>
    <dsp:sp modelId="{67379B39-8CA1-44A0-B078-BBE6D186C535}">
      <dsp:nvSpPr>
        <dsp:cNvPr id="0" name=""/>
        <dsp:cNvSpPr/>
      </dsp:nvSpPr>
      <dsp:spPr>
        <a:xfrm>
          <a:off x="7566517" y="14192"/>
          <a:ext cx="3317155" cy="1326862"/>
        </a:xfrm>
        <a:prstGeom prst="rect">
          <a:avLst/>
        </a:prstGeom>
        <a:solidFill>
          <a:schemeClr val="accen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130048" rIns="227584" bIns="130048" numCol="1" spcCol="1270" anchor="ctr" anchorCtr="0">
          <a:noAutofit/>
        </a:bodyPr>
        <a:lstStyle/>
        <a:p>
          <a:pPr lvl="0" algn="ctr" defTabSz="1422400" rtl="0">
            <a:lnSpc>
              <a:spcPct val="90000"/>
            </a:lnSpc>
            <a:spcBef>
              <a:spcPct val="0"/>
            </a:spcBef>
            <a:spcAft>
              <a:spcPct val="35000"/>
            </a:spcAft>
          </a:pPr>
          <a:r>
            <a:rPr lang="en-US" sz="3200" kern="1200" dirty="0" smtClean="0"/>
            <a:t>Hybrid Measurement</a:t>
          </a:r>
          <a:endParaRPr lang="en-US" sz="3200" kern="1200" dirty="0"/>
        </a:p>
      </dsp:txBody>
      <dsp:txXfrm>
        <a:off x="7566517" y="14192"/>
        <a:ext cx="3317155" cy="1326862"/>
      </dsp:txXfrm>
    </dsp:sp>
    <dsp:sp modelId="{FF064CE7-1523-420E-ABB3-BD06B1660E70}">
      <dsp:nvSpPr>
        <dsp:cNvPr id="0" name=""/>
        <dsp:cNvSpPr/>
      </dsp:nvSpPr>
      <dsp:spPr>
        <a:xfrm>
          <a:off x="7566517" y="1341054"/>
          <a:ext cx="3317155" cy="2723040"/>
        </a:xfrm>
        <a:prstGeom prst="rect">
          <a:avLst/>
        </a:prstGeom>
        <a:solidFill>
          <a:schemeClr val="accent1">
            <a:alpha val="90000"/>
            <a:tint val="40000"/>
            <a:hueOff val="0"/>
            <a:satOff val="0"/>
            <a:lumOff val="0"/>
            <a:alphaOff val="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70688" rIns="227584" bIns="256032" numCol="1" spcCol="1270" anchor="t" anchorCtr="0">
          <a:noAutofit/>
        </a:bodyPr>
        <a:lstStyle/>
        <a:p>
          <a:pPr marL="285750" lvl="1" indent="-285750" algn="l" defTabSz="1422400" rtl="0">
            <a:lnSpc>
              <a:spcPct val="90000"/>
            </a:lnSpc>
            <a:spcBef>
              <a:spcPct val="0"/>
            </a:spcBef>
            <a:spcAft>
              <a:spcPct val="15000"/>
            </a:spcAft>
            <a:buChar char="••"/>
          </a:pPr>
          <a:r>
            <a:rPr lang="en-US" sz="3200" kern="1200" dirty="0" smtClean="0"/>
            <a:t>A calibrated combination of Active and Passive</a:t>
          </a:r>
          <a:endParaRPr lang="en-US" sz="3200" kern="1200" dirty="0"/>
        </a:p>
      </dsp:txBody>
      <dsp:txXfrm>
        <a:off x="7566517" y="1341054"/>
        <a:ext cx="3317155" cy="2723040"/>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13" name="Picture 12" descr="PPT-White-Cover-Graphic.png"/>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hasCustomPrompt="1"/>
          </p:nvPr>
        </p:nvSpPr>
        <p:spPr>
          <a:xfrm>
            <a:off x="4368801" y="2835276"/>
            <a:ext cx="7556804" cy="1310218"/>
          </a:xfrm>
        </p:spPr>
        <p:txBody>
          <a:bodyPr wrap="square" tIns="0" bIns="0">
            <a:noAutofit/>
          </a:bodyPr>
          <a:lstStyle>
            <a:lvl1pPr algn="r">
              <a:lnSpc>
                <a:spcPct val="80000"/>
              </a:lnSpc>
              <a:tabLst>
                <a:tab pos="508000" algn="l"/>
              </a:tabLst>
              <a:defRPr sz="4500" b="0" cap="all" baseline="0">
                <a:solidFill>
                  <a:srgbClr val="009DD9"/>
                </a:solidFill>
              </a:defRPr>
            </a:lvl1pPr>
          </a:lstStyle>
          <a:p>
            <a:r>
              <a:rPr lang="en-US" dirty="0" smtClean="0"/>
              <a:t>CLICK TO EDIT MASTER TITLE STYLE</a:t>
            </a:r>
            <a:endParaRPr lang="en-US" dirty="0"/>
          </a:p>
        </p:txBody>
      </p:sp>
      <p:sp>
        <p:nvSpPr>
          <p:cNvPr id="3" name="Subtitle 2"/>
          <p:cNvSpPr>
            <a:spLocks noGrp="1"/>
          </p:cNvSpPr>
          <p:nvPr>
            <p:ph type="subTitle" idx="1" hasCustomPrompt="1"/>
          </p:nvPr>
        </p:nvSpPr>
        <p:spPr>
          <a:xfrm>
            <a:off x="4368801" y="4154504"/>
            <a:ext cx="7556804" cy="569896"/>
          </a:xfrm>
        </p:spPr>
        <p:txBody>
          <a:bodyPr wrap="square" tIns="0" bIns="0"/>
          <a:lstStyle>
            <a:lvl1pPr marL="0" indent="0" algn="r">
              <a:lnSpc>
                <a:spcPct val="100000"/>
              </a:lnSpc>
              <a:buNone/>
              <a:defRPr sz="2000" cap="all"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12" name="Text Placeholder 2"/>
          <p:cNvSpPr>
            <a:spLocks noGrp="1"/>
          </p:cNvSpPr>
          <p:nvPr>
            <p:ph type="body" idx="17"/>
          </p:nvPr>
        </p:nvSpPr>
        <p:spPr>
          <a:xfrm>
            <a:off x="8053919" y="5998464"/>
            <a:ext cx="3854751" cy="697394"/>
          </a:xfrm>
        </p:spPr>
        <p:txBody>
          <a:bodyPr wrap="square" anchor="b" anchorCtr="0"/>
          <a:lstStyle>
            <a:lvl1pPr marL="0" indent="0" algn="r">
              <a:lnSpc>
                <a:spcPct val="100000"/>
              </a:lnSpc>
              <a:spcBef>
                <a:spcPts val="0"/>
              </a:spcBef>
              <a:buNone/>
              <a:defRPr sz="1200" b="0">
                <a:solidFill>
                  <a:srgbClr val="5F5F5F"/>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pic>
        <p:nvPicPr>
          <p:cNvPr id="10" name="Picture 9" descr="Nielsen_S.png"/>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10551443" y="2438470"/>
            <a:ext cx="1186133" cy="314589"/>
          </a:xfrm>
          <a:prstGeom prst="rect">
            <a:avLst/>
          </a:prstGeom>
        </p:spPr>
      </p:pic>
    </p:spTree>
    <p:extLst>
      <p:ext uri="{BB962C8B-B14F-4D97-AF65-F5344CB8AC3E}">
        <p14:creationId xmlns:p14="http://schemas.microsoft.com/office/powerpoint/2010/main" val="15299313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Chart with Call Out">
    <p:spTree>
      <p:nvGrpSpPr>
        <p:cNvPr id="1" name=""/>
        <p:cNvGrpSpPr/>
        <p:nvPr/>
      </p:nvGrpSpPr>
      <p:grpSpPr>
        <a:xfrm>
          <a:off x="0" y="0"/>
          <a:ext cx="0" cy="0"/>
          <a:chOff x="0" y="0"/>
          <a:chExt cx="0" cy="0"/>
        </a:xfrm>
      </p:grpSpPr>
      <p:pic>
        <p:nvPicPr>
          <p:cNvPr id="17" name="Picture 16" descr="PPT-Chart-Template.png"/>
          <p:cNvPicPr>
            <a:picLocks noChangeAspect="1"/>
          </p:cNvPicPr>
          <p:nvPr/>
        </p:nvPicPr>
        <p:blipFill>
          <a:blip r:embed="rId2" cstate="screen"/>
          <a:stretch>
            <a:fillRect/>
          </a:stretch>
        </p:blipFill>
        <p:spPr>
          <a:xfrm>
            <a:off x="0" y="0"/>
            <a:ext cx="12192000" cy="6858000"/>
          </a:xfrm>
          <a:prstGeom prst="rect">
            <a:avLst/>
          </a:prstGeom>
        </p:spPr>
      </p:pic>
      <p:sp>
        <p:nvSpPr>
          <p:cNvPr id="19" name="Rectangle 18"/>
          <p:cNvSpPr/>
          <p:nvPr/>
        </p:nvSpPr>
        <p:spPr bwMode="gray">
          <a:xfrm rot="16200000">
            <a:off x="-1042814" y="5582967"/>
            <a:ext cx="2364750" cy="184666"/>
          </a:xfrm>
          <a:prstGeom prst="rect">
            <a:avLst/>
          </a:prstGeom>
        </p:spPr>
        <p:txBody>
          <a:bodyPr wrap="none">
            <a:spAutoFit/>
          </a:bodyPr>
          <a:lstStyle/>
          <a:p>
            <a:pPr defTabSz="914400">
              <a:spcBef>
                <a:spcPct val="50000"/>
              </a:spcBef>
            </a:pPr>
            <a:r>
              <a:rPr lang="en-US" sz="600" dirty="0" smtClean="0">
                <a:solidFill>
                  <a:srgbClr val="5F5F5F"/>
                </a:solidFill>
                <a:latin typeface="Calibri"/>
                <a:cs typeface="Calibri"/>
              </a:rPr>
              <a:t>Copyright ©2013 The Nielsen Company. Confidential and proprietary.</a:t>
            </a:r>
            <a:endParaRPr lang="en-US" sz="600" dirty="0">
              <a:solidFill>
                <a:srgbClr val="5F5F5F"/>
              </a:solidFill>
              <a:latin typeface="Calibri"/>
              <a:cs typeface="Calibri"/>
            </a:endParaRPr>
          </a:p>
        </p:txBody>
      </p:sp>
      <p:sp>
        <p:nvSpPr>
          <p:cNvPr id="7" name="Text Placeholder 2"/>
          <p:cNvSpPr>
            <a:spLocks noGrp="1"/>
          </p:cNvSpPr>
          <p:nvPr>
            <p:ph type="body" idx="14"/>
          </p:nvPr>
        </p:nvSpPr>
        <p:spPr>
          <a:xfrm>
            <a:off x="792480" y="1801368"/>
            <a:ext cx="10501968" cy="251618"/>
          </a:xfrm>
        </p:spPr>
        <p:txBody>
          <a:bodyPr wrap="square" tIns="0" bIns="0" anchor="t" anchorCtr="0"/>
          <a:lstStyle>
            <a:lvl1pPr marL="0" indent="0">
              <a:spcBef>
                <a:spcPts val="0"/>
              </a:spcBef>
              <a:buNone/>
              <a:defRPr sz="1200" b="0" baseline="0">
                <a:solidFill>
                  <a:srgbClr val="009DD9"/>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1" name="Text Placeholder 2"/>
          <p:cNvSpPr>
            <a:spLocks noGrp="1"/>
          </p:cNvSpPr>
          <p:nvPr>
            <p:ph type="body" idx="15"/>
          </p:nvPr>
        </p:nvSpPr>
        <p:spPr>
          <a:xfrm>
            <a:off x="914400" y="5769864"/>
            <a:ext cx="10375392" cy="399086"/>
          </a:xfrm>
          <a:solidFill>
            <a:srgbClr val="009DD9"/>
          </a:solidFill>
          <a:ln>
            <a:noFill/>
          </a:ln>
        </p:spPr>
        <p:txBody>
          <a:bodyPr wrap="square" tIns="0" bIns="0" anchor="ctr" anchorCtr="0"/>
          <a:lstStyle>
            <a:lvl1pPr marL="0" indent="0" algn="ctr">
              <a:spcBef>
                <a:spcPts val="0"/>
              </a:spcBef>
              <a:buNone/>
              <a:defRPr sz="1800" b="0" baseline="0">
                <a:solidFill>
                  <a:srgbClr val="FFFFFF"/>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3" name="Chart Placeholder 12"/>
          <p:cNvSpPr>
            <a:spLocks noGrp="1"/>
          </p:cNvSpPr>
          <p:nvPr>
            <p:ph type="chart" sz="quarter" idx="16"/>
          </p:nvPr>
        </p:nvSpPr>
        <p:spPr>
          <a:xfrm>
            <a:off x="1011936" y="2177748"/>
            <a:ext cx="10282512" cy="3238754"/>
          </a:xfrm>
        </p:spPr>
        <p:txBody>
          <a:bodyPr wrap="none"/>
          <a:lstStyle>
            <a:lvl1pPr>
              <a:buFontTx/>
              <a:buNone/>
              <a:defRPr/>
            </a:lvl1pPr>
          </a:lstStyle>
          <a:p>
            <a:r>
              <a:rPr lang="en-US" smtClean="0"/>
              <a:t>Click icon to add chart</a:t>
            </a:r>
            <a:endParaRPr lang="en-US" dirty="0"/>
          </a:p>
        </p:txBody>
      </p:sp>
      <p:sp>
        <p:nvSpPr>
          <p:cNvPr id="2" name="Title 1"/>
          <p:cNvSpPr>
            <a:spLocks noGrp="1"/>
          </p:cNvSpPr>
          <p:nvPr>
            <p:ph type="title" hasCustomPrompt="1"/>
          </p:nvPr>
        </p:nvSpPr>
        <p:spPr/>
        <p:txBody>
          <a:bodyPr wrap="square"/>
          <a:lstStyle>
            <a:lvl1pPr>
              <a:defRPr baseline="0"/>
            </a:lvl1pPr>
          </a:lstStyle>
          <a:p>
            <a:r>
              <a:rPr lang="en-US" dirty="0" smtClean="0"/>
              <a:t>CLICK TO EDIT MASTER TITLE STYLE</a:t>
            </a:r>
            <a:endParaRPr lang="en-US" dirty="0"/>
          </a:p>
        </p:txBody>
      </p:sp>
      <p:sp>
        <p:nvSpPr>
          <p:cNvPr id="16" name="Text Placeholder 2"/>
          <p:cNvSpPr>
            <a:spLocks noGrp="1"/>
          </p:cNvSpPr>
          <p:nvPr>
            <p:ph type="body" idx="13"/>
          </p:nvPr>
        </p:nvSpPr>
        <p:spPr>
          <a:xfrm>
            <a:off x="792480" y="1280160"/>
            <a:ext cx="10880429" cy="315118"/>
          </a:xfrm>
        </p:spPr>
        <p:txBody>
          <a:bodyPr wrap="square" tIns="0" bIns="0" anchor="t" anchorCtr="0"/>
          <a:lstStyle>
            <a:lvl1pPr marL="0" indent="0">
              <a:spcBef>
                <a:spcPts val="0"/>
              </a:spcBef>
              <a:buNone/>
              <a:defRPr sz="1800" b="0"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1" name="Text Box 17"/>
          <p:cNvSpPr txBox="1">
            <a:spLocks noChangeArrowheads="1"/>
          </p:cNvSpPr>
          <p:nvPr/>
        </p:nvSpPr>
        <p:spPr bwMode="auto">
          <a:xfrm>
            <a:off x="11863455" y="6600343"/>
            <a:ext cx="134652" cy="138499"/>
          </a:xfrm>
          <a:prstGeom prst="rect">
            <a:avLst/>
          </a:prstGeom>
          <a:noFill/>
          <a:ln w="9525">
            <a:noFill/>
            <a:miter lim="800000"/>
            <a:headEnd/>
            <a:tailEnd/>
          </a:ln>
          <a:effectLst/>
        </p:spPr>
        <p:txBody>
          <a:bodyPr wrap="none" lIns="0" tIns="0" rIns="0" bIns="0" anchor="ctr" anchorCtr="0">
            <a:spAutoFit/>
          </a:bodyPr>
          <a:lstStyle/>
          <a:p>
            <a:pPr algn="ctr" defTabSz="914400">
              <a:spcBef>
                <a:spcPts val="0"/>
              </a:spcBef>
            </a:pPr>
            <a:fld id="{0D7D805D-F6E5-43ED-9D8A-77676030D49C}" type="slidenum">
              <a:rPr lang="en-US" sz="900" b="0">
                <a:solidFill>
                  <a:srgbClr val="009DD9"/>
                </a:solidFill>
              </a:rPr>
              <a:pPr algn="ctr" defTabSz="914400">
                <a:spcBef>
                  <a:spcPts val="0"/>
                </a:spcBef>
              </a:pPr>
              <a:t>‹#›</a:t>
            </a:fld>
            <a:endParaRPr lang="en-US" sz="900" b="0" dirty="0">
              <a:solidFill>
                <a:srgbClr val="009DD9"/>
              </a:solidFill>
            </a:endParaRPr>
          </a:p>
        </p:txBody>
      </p:sp>
      <p:sp>
        <p:nvSpPr>
          <p:cNvPr id="14" name="Text Placeholder 2"/>
          <p:cNvSpPr>
            <a:spLocks noGrp="1"/>
          </p:cNvSpPr>
          <p:nvPr>
            <p:ph type="body" idx="17"/>
          </p:nvPr>
        </p:nvSpPr>
        <p:spPr>
          <a:xfrm>
            <a:off x="792481" y="6373368"/>
            <a:ext cx="10887287" cy="365760"/>
          </a:xfrm>
        </p:spPr>
        <p:txBody>
          <a:bodyPr wrap="square" tIns="0" bIns="0" anchor="b" anchorCtr="0"/>
          <a:lstStyle>
            <a:lvl1pPr marL="0" indent="0">
              <a:spcBef>
                <a:spcPts val="60"/>
              </a:spcBef>
              <a:buNone/>
              <a:defRPr sz="800" b="0"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Tree>
    <p:extLst>
      <p:ext uri="{BB962C8B-B14F-4D97-AF65-F5344CB8AC3E}">
        <p14:creationId xmlns:p14="http://schemas.microsoft.com/office/powerpoint/2010/main" val="10524013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2 Chart Slide">
    <p:spTree>
      <p:nvGrpSpPr>
        <p:cNvPr id="1" name=""/>
        <p:cNvGrpSpPr/>
        <p:nvPr/>
      </p:nvGrpSpPr>
      <p:grpSpPr>
        <a:xfrm>
          <a:off x="0" y="0"/>
          <a:ext cx="0" cy="0"/>
          <a:chOff x="0" y="0"/>
          <a:chExt cx="0" cy="0"/>
        </a:xfrm>
      </p:grpSpPr>
      <p:pic>
        <p:nvPicPr>
          <p:cNvPr id="17" name="Picture 16" descr="PPT-Chart-Template.png"/>
          <p:cNvPicPr>
            <a:picLocks noChangeAspect="1"/>
          </p:cNvPicPr>
          <p:nvPr/>
        </p:nvPicPr>
        <p:blipFill>
          <a:blip r:embed="rId2" cstate="screen"/>
          <a:stretch>
            <a:fillRect/>
          </a:stretch>
        </p:blipFill>
        <p:spPr>
          <a:xfrm>
            <a:off x="0" y="0"/>
            <a:ext cx="12192000" cy="6858000"/>
          </a:xfrm>
          <a:prstGeom prst="rect">
            <a:avLst/>
          </a:prstGeom>
        </p:spPr>
      </p:pic>
      <p:sp>
        <p:nvSpPr>
          <p:cNvPr id="19" name="Rectangle 18"/>
          <p:cNvSpPr/>
          <p:nvPr/>
        </p:nvSpPr>
        <p:spPr bwMode="gray">
          <a:xfrm rot="16200000">
            <a:off x="-1042814" y="5582967"/>
            <a:ext cx="2364750" cy="184666"/>
          </a:xfrm>
          <a:prstGeom prst="rect">
            <a:avLst/>
          </a:prstGeom>
        </p:spPr>
        <p:txBody>
          <a:bodyPr wrap="none">
            <a:spAutoFit/>
          </a:bodyPr>
          <a:lstStyle/>
          <a:p>
            <a:pPr defTabSz="914400">
              <a:spcBef>
                <a:spcPct val="50000"/>
              </a:spcBef>
            </a:pPr>
            <a:r>
              <a:rPr lang="en-US" sz="600" dirty="0" smtClean="0">
                <a:solidFill>
                  <a:srgbClr val="5F5F5F"/>
                </a:solidFill>
                <a:latin typeface="Calibri"/>
                <a:cs typeface="Calibri"/>
              </a:rPr>
              <a:t>Copyright ©2013 The Nielsen Company. Confidential and proprietary.</a:t>
            </a:r>
            <a:endParaRPr lang="en-US" sz="600" dirty="0">
              <a:solidFill>
                <a:srgbClr val="5F5F5F"/>
              </a:solidFill>
              <a:latin typeface="Calibri"/>
              <a:cs typeface="Calibri"/>
            </a:endParaRPr>
          </a:p>
        </p:txBody>
      </p:sp>
      <p:sp>
        <p:nvSpPr>
          <p:cNvPr id="7" name="Text Placeholder 2"/>
          <p:cNvSpPr>
            <a:spLocks noGrp="1"/>
          </p:cNvSpPr>
          <p:nvPr>
            <p:ph type="body" idx="14"/>
          </p:nvPr>
        </p:nvSpPr>
        <p:spPr>
          <a:xfrm>
            <a:off x="792480" y="1801368"/>
            <a:ext cx="5449571" cy="177006"/>
          </a:xfrm>
        </p:spPr>
        <p:txBody>
          <a:bodyPr wrap="square" tIns="0" bIns="0" anchor="t" anchorCtr="0"/>
          <a:lstStyle>
            <a:lvl1pPr marL="0" indent="0">
              <a:spcBef>
                <a:spcPts val="0"/>
              </a:spcBef>
              <a:buNone/>
              <a:defRPr sz="1200" b="0" baseline="0">
                <a:solidFill>
                  <a:srgbClr val="009DD9"/>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3" name="Chart Placeholder 12"/>
          <p:cNvSpPr>
            <a:spLocks noGrp="1"/>
          </p:cNvSpPr>
          <p:nvPr>
            <p:ph type="chart" sz="quarter" idx="16"/>
          </p:nvPr>
        </p:nvSpPr>
        <p:spPr>
          <a:xfrm>
            <a:off x="948267" y="2238121"/>
            <a:ext cx="5293784" cy="3238754"/>
          </a:xfrm>
        </p:spPr>
        <p:txBody>
          <a:bodyPr wrap="none"/>
          <a:lstStyle>
            <a:lvl1pPr>
              <a:buFontTx/>
              <a:buNone/>
              <a:defRPr/>
            </a:lvl1pPr>
          </a:lstStyle>
          <a:p>
            <a:r>
              <a:rPr lang="en-US" smtClean="0"/>
              <a:t>Click icon to add chart</a:t>
            </a:r>
            <a:endParaRPr lang="en-US" dirty="0"/>
          </a:p>
        </p:txBody>
      </p:sp>
      <p:sp>
        <p:nvSpPr>
          <p:cNvPr id="2" name="Title 1"/>
          <p:cNvSpPr>
            <a:spLocks noGrp="1"/>
          </p:cNvSpPr>
          <p:nvPr>
            <p:ph type="title" hasCustomPrompt="1"/>
          </p:nvPr>
        </p:nvSpPr>
        <p:spPr/>
        <p:txBody>
          <a:bodyPr wrap="square"/>
          <a:lstStyle>
            <a:lvl1pPr>
              <a:defRPr baseline="0"/>
            </a:lvl1pPr>
          </a:lstStyle>
          <a:p>
            <a:r>
              <a:rPr lang="en-US" dirty="0" smtClean="0"/>
              <a:t>CLICK TO EDIT MASTER TITLE STYLE</a:t>
            </a:r>
            <a:endParaRPr lang="en-US" dirty="0"/>
          </a:p>
        </p:txBody>
      </p:sp>
      <p:sp>
        <p:nvSpPr>
          <p:cNvPr id="16" name="Text Placeholder 2"/>
          <p:cNvSpPr>
            <a:spLocks noGrp="1"/>
          </p:cNvSpPr>
          <p:nvPr>
            <p:ph type="body" idx="13"/>
          </p:nvPr>
        </p:nvSpPr>
        <p:spPr>
          <a:xfrm>
            <a:off x="792480" y="1280160"/>
            <a:ext cx="10880429" cy="315118"/>
          </a:xfrm>
        </p:spPr>
        <p:txBody>
          <a:bodyPr wrap="square" tIns="0" bIns="0" anchor="t" anchorCtr="0"/>
          <a:lstStyle>
            <a:lvl1pPr marL="0" indent="0">
              <a:spcBef>
                <a:spcPts val="0"/>
              </a:spcBef>
              <a:buNone/>
              <a:defRPr sz="1800" b="0"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1" name="Text Box 17"/>
          <p:cNvSpPr txBox="1">
            <a:spLocks noChangeArrowheads="1"/>
          </p:cNvSpPr>
          <p:nvPr/>
        </p:nvSpPr>
        <p:spPr bwMode="auto">
          <a:xfrm>
            <a:off x="11863455" y="6600343"/>
            <a:ext cx="134652" cy="138499"/>
          </a:xfrm>
          <a:prstGeom prst="rect">
            <a:avLst/>
          </a:prstGeom>
          <a:noFill/>
          <a:ln w="9525">
            <a:noFill/>
            <a:miter lim="800000"/>
            <a:headEnd/>
            <a:tailEnd/>
          </a:ln>
          <a:effectLst/>
        </p:spPr>
        <p:txBody>
          <a:bodyPr wrap="none" lIns="0" tIns="0" rIns="0" bIns="0" anchor="ctr" anchorCtr="0">
            <a:spAutoFit/>
          </a:bodyPr>
          <a:lstStyle/>
          <a:p>
            <a:pPr algn="ctr" defTabSz="914400">
              <a:spcBef>
                <a:spcPts val="0"/>
              </a:spcBef>
            </a:pPr>
            <a:fld id="{0D7D805D-F6E5-43ED-9D8A-77676030D49C}" type="slidenum">
              <a:rPr lang="en-US" sz="900" b="0">
                <a:solidFill>
                  <a:srgbClr val="009DD9"/>
                </a:solidFill>
              </a:rPr>
              <a:pPr algn="ctr" defTabSz="914400">
                <a:spcBef>
                  <a:spcPts val="0"/>
                </a:spcBef>
              </a:pPr>
              <a:t>‹#›</a:t>
            </a:fld>
            <a:endParaRPr lang="en-US" sz="900" b="0" dirty="0">
              <a:solidFill>
                <a:srgbClr val="009DD9"/>
              </a:solidFill>
            </a:endParaRPr>
          </a:p>
        </p:txBody>
      </p:sp>
      <p:sp>
        <p:nvSpPr>
          <p:cNvPr id="14" name="Chart Placeholder 12"/>
          <p:cNvSpPr>
            <a:spLocks noGrp="1"/>
          </p:cNvSpPr>
          <p:nvPr>
            <p:ph type="chart" sz="quarter" idx="18"/>
          </p:nvPr>
        </p:nvSpPr>
        <p:spPr>
          <a:xfrm>
            <a:off x="6483349" y="2238121"/>
            <a:ext cx="5293784" cy="3238754"/>
          </a:xfrm>
        </p:spPr>
        <p:txBody>
          <a:bodyPr wrap="none"/>
          <a:lstStyle>
            <a:lvl1pPr>
              <a:buFontTx/>
              <a:buNone/>
              <a:defRPr/>
            </a:lvl1pPr>
          </a:lstStyle>
          <a:p>
            <a:r>
              <a:rPr lang="en-US" smtClean="0"/>
              <a:t>Click icon to add chart</a:t>
            </a:r>
            <a:endParaRPr lang="en-US" dirty="0"/>
          </a:p>
        </p:txBody>
      </p:sp>
      <p:sp>
        <p:nvSpPr>
          <p:cNvPr id="15" name="Text Placeholder 2"/>
          <p:cNvSpPr>
            <a:spLocks noGrp="1"/>
          </p:cNvSpPr>
          <p:nvPr>
            <p:ph type="body" idx="19"/>
          </p:nvPr>
        </p:nvSpPr>
        <p:spPr>
          <a:xfrm>
            <a:off x="6414723" y="1801368"/>
            <a:ext cx="5449571" cy="177006"/>
          </a:xfrm>
        </p:spPr>
        <p:txBody>
          <a:bodyPr wrap="square" tIns="0" bIns="0" anchor="t" anchorCtr="0"/>
          <a:lstStyle>
            <a:lvl1pPr marL="0" indent="0">
              <a:spcBef>
                <a:spcPts val="0"/>
              </a:spcBef>
              <a:buNone/>
              <a:defRPr sz="1200" b="0" baseline="0">
                <a:solidFill>
                  <a:srgbClr val="009DD9"/>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8" name="Text Placeholder 2"/>
          <p:cNvSpPr>
            <a:spLocks noGrp="1"/>
          </p:cNvSpPr>
          <p:nvPr>
            <p:ph type="body" idx="15"/>
          </p:nvPr>
        </p:nvSpPr>
        <p:spPr>
          <a:xfrm>
            <a:off x="792481" y="6373368"/>
            <a:ext cx="10887287" cy="365760"/>
          </a:xfrm>
        </p:spPr>
        <p:txBody>
          <a:bodyPr wrap="square" tIns="0" bIns="0" anchor="b" anchorCtr="0"/>
          <a:lstStyle>
            <a:lvl1pPr marL="0" indent="0">
              <a:spcBef>
                <a:spcPts val="60"/>
              </a:spcBef>
              <a:buNone/>
              <a:defRPr sz="800" b="0"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Tree>
    <p:extLst>
      <p:ext uri="{BB962C8B-B14F-4D97-AF65-F5344CB8AC3E}">
        <p14:creationId xmlns:p14="http://schemas.microsoft.com/office/powerpoint/2010/main" val="14495035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Table Slide">
    <p:spTree>
      <p:nvGrpSpPr>
        <p:cNvPr id="1" name=""/>
        <p:cNvGrpSpPr/>
        <p:nvPr/>
      </p:nvGrpSpPr>
      <p:grpSpPr>
        <a:xfrm>
          <a:off x="0" y="0"/>
          <a:ext cx="0" cy="0"/>
          <a:chOff x="0" y="0"/>
          <a:chExt cx="0" cy="0"/>
        </a:xfrm>
      </p:grpSpPr>
      <p:pic>
        <p:nvPicPr>
          <p:cNvPr id="12" name="Picture 11" descr="PPT-Chart-Template.png"/>
          <p:cNvPicPr>
            <a:picLocks noChangeAspect="1"/>
          </p:cNvPicPr>
          <p:nvPr/>
        </p:nvPicPr>
        <p:blipFill>
          <a:blip r:embed="rId2" cstate="screen"/>
          <a:stretch>
            <a:fillRect/>
          </a:stretch>
        </p:blipFill>
        <p:spPr>
          <a:xfrm>
            <a:off x="0" y="0"/>
            <a:ext cx="12192000" cy="6858000"/>
          </a:xfrm>
          <a:prstGeom prst="rect">
            <a:avLst/>
          </a:prstGeom>
        </p:spPr>
      </p:pic>
      <p:sp>
        <p:nvSpPr>
          <p:cNvPr id="16" name="Rectangle 15"/>
          <p:cNvSpPr/>
          <p:nvPr/>
        </p:nvSpPr>
        <p:spPr bwMode="gray">
          <a:xfrm rot="16200000">
            <a:off x="-1042814" y="5582967"/>
            <a:ext cx="2364750" cy="184666"/>
          </a:xfrm>
          <a:prstGeom prst="rect">
            <a:avLst/>
          </a:prstGeom>
        </p:spPr>
        <p:txBody>
          <a:bodyPr wrap="none">
            <a:spAutoFit/>
          </a:bodyPr>
          <a:lstStyle/>
          <a:p>
            <a:pPr defTabSz="914400">
              <a:spcBef>
                <a:spcPct val="50000"/>
              </a:spcBef>
            </a:pPr>
            <a:r>
              <a:rPr lang="en-US" sz="600" dirty="0" smtClean="0">
                <a:solidFill>
                  <a:srgbClr val="5F5F5F"/>
                </a:solidFill>
                <a:latin typeface="Calibri"/>
                <a:cs typeface="Calibri"/>
              </a:rPr>
              <a:t>Copyright ©2013</a:t>
            </a:r>
            <a:r>
              <a:rPr lang="en-US" sz="600" baseline="0" dirty="0" smtClean="0">
                <a:solidFill>
                  <a:srgbClr val="5F5F5F"/>
                </a:solidFill>
                <a:latin typeface="Calibri"/>
                <a:cs typeface="Calibri"/>
              </a:rPr>
              <a:t> </a:t>
            </a:r>
            <a:r>
              <a:rPr lang="en-US" sz="600" dirty="0" smtClean="0">
                <a:solidFill>
                  <a:srgbClr val="5F5F5F"/>
                </a:solidFill>
                <a:latin typeface="Calibri"/>
                <a:cs typeface="Calibri"/>
              </a:rPr>
              <a:t>The Nielsen Company. Confidential and proprietary.</a:t>
            </a:r>
            <a:endParaRPr lang="en-US" sz="600" dirty="0">
              <a:solidFill>
                <a:srgbClr val="5F5F5F"/>
              </a:solidFill>
              <a:latin typeface="Calibri"/>
              <a:cs typeface="Calibri"/>
            </a:endParaRPr>
          </a:p>
        </p:txBody>
      </p:sp>
      <p:sp>
        <p:nvSpPr>
          <p:cNvPr id="6" name="Table Placeholder 5"/>
          <p:cNvSpPr>
            <a:spLocks noGrp="1"/>
          </p:cNvSpPr>
          <p:nvPr>
            <p:ph type="tbl" sz="quarter" idx="13"/>
          </p:nvPr>
        </p:nvSpPr>
        <p:spPr>
          <a:xfrm>
            <a:off x="1035543" y="1947672"/>
            <a:ext cx="10153157" cy="3462338"/>
          </a:xfrm>
        </p:spPr>
        <p:txBody>
          <a:bodyPr/>
          <a:lstStyle>
            <a:lvl1pPr marL="0" indent="0">
              <a:buFontTx/>
              <a:buNone/>
              <a:defRPr/>
            </a:lvl1pPr>
          </a:lstStyle>
          <a:p>
            <a:r>
              <a:rPr lang="en-US" smtClean="0"/>
              <a:t>Click icon to add table</a:t>
            </a:r>
            <a:endParaRPr lang="en-US" dirty="0"/>
          </a:p>
        </p:txBody>
      </p:sp>
      <p:sp>
        <p:nvSpPr>
          <p:cNvPr id="4" name="Title 3"/>
          <p:cNvSpPr>
            <a:spLocks noGrp="1"/>
          </p:cNvSpPr>
          <p:nvPr>
            <p:ph type="title" hasCustomPrompt="1"/>
          </p:nvPr>
        </p:nvSpPr>
        <p:spPr/>
        <p:txBody>
          <a:bodyPr wrap="square"/>
          <a:lstStyle>
            <a:lvl1pPr>
              <a:defRPr baseline="0"/>
            </a:lvl1pPr>
          </a:lstStyle>
          <a:p>
            <a:r>
              <a:rPr lang="en-US" dirty="0" smtClean="0"/>
              <a:t>CLICK TO EDIT MASTER TITLE STYLE</a:t>
            </a:r>
            <a:endParaRPr lang="en-US" dirty="0"/>
          </a:p>
        </p:txBody>
      </p:sp>
      <p:sp>
        <p:nvSpPr>
          <p:cNvPr id="11" name="Text Placeholder 2"/>
          <p:cNvSpPr>
            <a:spLocks noGrp="1"/>
          </p:cNvSpPr>
          <p:nvPr>
            <p:ph type="body" idx="15"/>
          </p:nvPr>
        </p:nvSpPr>
        <p:spPr>
          <a:xfrm>
            <a:off x="792480" y="1280160"/>
            <a:ext cx="10880429" cy="315118"/>
          </a:xfrm>
        </p:spPr>
        <p:txBody>
          <a:bodyPr wrap="square" tIns="0" bIns="0" anchor="t" anchorCtr="0"/>
          <a:lstStyle>
            <a:lvl1pPr marL="0" indent="0">
              <a:spcBef>
                <a:spcPts val="0"/>
              </a:spcBef>
              <a:buNone/>
              <a:defRPr sz="1800" b="0"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8" name="Text Box 17"/>
          <p:cNvSpPr txBox="1">
            <a:spLocks noChangeArrowheads="1"/>
          </p:cNvSpPr>
          <p:nvPr/>
        </p:nvSpPr>
        <p:spPr bwMode="auto">
          <a:xfrm>
            <a:off x="11863455" y="6600343"/>
            <a:ext cx="134652" cy="138499"/>
          </a:xfrm>
          <a:prstGeom prst="rect">
            <a:avLst/>
          </a:prstGeom>
          <a:noFill/>
          <a:ln w="9525">
            <a:noFill/>
            <a:miter lim="800000"/>
            <a:headEnd/>
            <a:tailEnd/>
          </a:ln>
          <a:effectLst/>
        </p:spPr>
        <p:txBody>
          <a:bodyPr wrap="none" lIns="0" tIns="0" rIns="0" bIns="0" anchor="ctr" anchorCtr="0">
            <a:spAutoFit/>
          </a:bodyPr>
          <a:lstStyle/>
          <a:p>
            <a:pPr algn="ctr" defTabSz="914400">
              <a:spcBef>
                <a:spcPts val="0"/>
              </a:spcBef>
            </a:pPr>
            <a:fld id="{0D7D805D-F6E5-43ED-9D8A-77676030D49C}" type="slidenum">
              <a:rPr lang="en-US" sz="900" b="0">
                <a:solidFill>
                  <a:srgbClr val="009DD9"/>
                </a:solidFill>
              </a:rPr>
              <a:pPr algn="ctr" defTabSz="914400">
                <a:spcBef>
                  <a:spcPts val="0"/>
                </a:spcBef>
              </a:pPr>
              <a:t>‹#›</a:t>
            </a:fld>
            <a:endParaRPr lang="en-US" sz="900" b="0" dirty="0">
              <a:solidFill>
                <a:srgbClr val="009DD9"/>
              </a:solidFill>
            </a:endParaRPr>
          </a:p>
        </p:txBody>
      </p:sp>
      <p:sp>
        <p:nvSpPr>
          <p:cNvPr id="9" name="Text Placeholder 2"/>
          <p:cNvSpPr>
            <a:spLocks noGrp="1"/>
          </p:cNvSpPr>
          <p:nvPr>
            <p:ph type="body" idx="16"/>
          </p:nvPr>
        </p:nvSpPr>
        <p:spPr>
          <a:xfrm>
            <a:off x="792481" y="6373368"/>
            <a:ext cx="10887287" cy="365760"/>
          </a:xfrm>
        </p:spPr>
        <p:txBody>
          <a:bodyPr wrap="square" tIns="0" bIns="0" anchor="b" anchorCtr="0"/>
          <a:lstStyle>
            <a:lvl1pPr marL="0" indent="0">
              <a:spcBef>
                <a:spcPts val="60"/>
              </a:spcBef>
              <a:buNone/>
              <a:defRPr sz="800" b="0"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Tree>
    <p:extLst>
      <p:ext uri="{BB962C8B-B14F-4D97-AF65-F5344CB8AC3E}">
        <p14:creationId xmlns:p14="http://schemas.microsoft.com/office/powerpoint/2010/main" val="3651149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Divder Slide">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2639271" y="3181946"/>
            <a:ext cx="9305080" cy="585216"/>
          </a:xfrm>
        </p:spPr>
        <p:txBody>
          <a:bodyPr wrap="square" anchor="t">
            <a:normAutofit/>
          </a:bodyPr>
          <a:lstStyle>
            <a:lvl1pPr algn="ctr">
              <a:defRPr sz="3200" b="0" cap="all"/>
            </a:lvl1pPr>
          </a:lstStyle>
          <a:p>
            <a:r>
              <a:rPr lang="en-US" smtClean="0"/>
              <a:t>Click to edit Master title style</a:t>
            </a:r>
            <a:endParaRPr lang="en-US" dirty="0"/>
          </a:p>
        </p:txBody>
      </p:sp>
    </p:spTree>
    <p:extLst>
      <p:ext uri="{BB962C8B-B14F-4D97-AF65-F5344CB8AC3E}">
        <p14:creationId xmlns:p14="http://schemas.microsoft.com/office/powerpoint/2010/main" val="37632849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Dark Divder Slide ">
    <p:bg>
      <p:bgPr>
        <a:blipFill dpi="0" rotWithShape="1">
          <a:blip r:embed="rId2" cstate="screen">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bwMode="gray">
          <a:xfrm>
            <a:off x="2639271" y="3181946"/>
            <a:ext cx="9305080" cy="585216"/>
          </a:xfrm>
        </p:spPr>
        <p:txBody>
          <a:bodyPr wrap="square" anchor="t">
            <a:normAutofit/>
          </a:bodyPr>
          <a:lstStyle>
            <a:lvl1pPr algn="ctr">
              <a:defRPr sz="3200" b="0" cap="all"/>
            </a:lvl1pPr>
          </a:lstStyle>
          <a:p>
            <a:r>
              <a:rPr lang="en-US" smtClean="0"/>
              <a:t>Click to edit Master title style</a:t>
            </a:r>
            <a:endParaRPr lang="en-US" dirty="0"/>
          </a:p>
        </p:txBody>
      </p:sp>
    </p:spTree>
    <p:extLst>
      <p:ext uri="{BB962C8B-B14F-4D97-AF65-F5344CB8AC3E}">
        <p14:creationId xmlns:p14="http://schemas.microsoft.com/office/powerpoint/2010/main" val="3731319630"/>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Final Slide">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0361031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p:cSld name="Dark Final Slide">
    <p:bg>
      <p:bgPr>
        <a:blipFill dpi="0" rotWithShape="1">
          <a:blip r:embed="rId2" cstate="screen">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711397385"/>
      </p:ext>
    </p:extLst>
  </p:cSld>
  <p:clrMapOvr>
    <a:overrideClrMapping bg1="dk1" tx1="lt1" bg2="dk2" tx2="lt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28E05AF0-506E-49AF-B095-9583172AFB89}" type="datetimeFigureOut">
              <a:rPr lang="en-US" smtClean="0"/>
              <a:t>9/17/2015</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41D509B2-51CE-496D-829B-FB1E36CA7F5A}" type="slidenum">
              <a:rPr lang="en-US" smtClean="0"/>
              <a:t>‹#›</a:t>
            </a:fld>
            <a:endParaRPr lang="en-US"/>
          </a:p>
        </p:txBody>
      </p:sp>
    </p:spTree>
    <p:extLst>
      <p:ext uri="{BB962C8B-B14F-4D97-AF65-F5344CB8AC3E}">
        <p14:creationId xmlns:p14="http://schemas.microsoft.com/office/powerpoint/2010/main" val="171211766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28E05AF0-506E-49AF-B095-9583172AFB89}" type="datetimeFigureOut">
              <a:rPr lang="en-US" smtClean="0"/>
              <a:t>9/17/2015</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41D509B2-51CE-496D-829B-FB1E36CA7F5A}" type="slidenum">
              <a:rPr lang="en-US" smtClean="0"/>
              <a:t>‹#›</a:t>
            </a:fld>
            <a:endParaRPr lang="en-US"/>
          </a:p>
        </p:txBody>
      </p:sp>
    </p:spTree>
    <p:extLst>
      <p:ext uri="{BB962C8B-B14F-4D97-AF65-F5344CB8AC3E}">
        <p14:creationId xmlns:p14="http://schemas.microsoft.com/office/powerpoint/2010/main" val="22440311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Title Slide 2">
    <p:spTree>
      <p:nvGrpSpPr>
        <p:cNvPr id="1" name=""/>
        <p:cNvGrpSpPr/>
        <p:nvPr/>
      </p:nvGrpSpPr>
      <p:grpSpPr>
        <a:xfrm>
          <a:off x="0" y="0"/>
          <a:ext cx="0" cy="0"/>
          <a:chOff x="0" y="0"/>
          <a:chExt cx="0" cy="0"/>
        </a:xfrm>
      </p:grpSpPr>
      <p:pic>
        <p:nvPicPr>
          <p:cNvPr id="10" name="Picture 9" descr="Nielsen_S.png"/>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10551443" y="2438470"/>
            <a:ext cx="1186133" cy="314589"/>
          </a:xfrm>
          <a:prstGeom prst="rect">
            <a:avLst/>
          </a:prstGeom>
        </p:spPr>
      </p:pic>
      <p:pic>
        <p:nvPicPr>
          <p:cNvPr id="8" name="Picture 7" descr="PPT-White-Cover-Graphic-No-Image.png"/>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Text Placeholder 2"/>
          <p:cNvSpPr>
            <a:spLocks noGrp="1"/>
          </p:cNvSpPr>
          <p:nvPr>
            <p:ph type="body" idx="17"/>
          </p:nvPr>
        </p:nvSpPr>
        <p:spPr>
          <a:xfrm>
            <a:off x="8058913" y="5998464"/>
            <a:ext cx="3854751" cy="697394"/>
          </a:xfrm>
        </p:spPr>
        <p:txBody>
          <a:bodyPr wrap="square" anchor="b" anchorCtr="0"/>
          <a:lstStyle>
            <a:lvl1pPr marL="0" indent="0" algn="r">
              <a:lnSpc>
                <a:spcPct val="100000"/>
              </a:lnSpc>
              <a:spcBef>
                <a:spcPts val="0"/>
              </a:spcBef>
              <a:buNone/>
              <a:defRPr sz="1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 name="Title 1"/>
          <p:cNvSpPr>
            <a:spLocks noGrp="1"/>
          </p:cNvSpPr>
          <p:nvPr>
            <p:ph type="ctrTitle" hasCustomPrompt="1"/>
          </p:nvPr>
        </p:nvSpPr>
        <p:spPr>
          <a:xfrm>
            <a:off x="4368801" y="2835276"/>
            <a:ext cx="7556804" cy="1310218"/>
          </a:xfrm>
        </p:spPr>
        <p:txBody>
          <a:bodyPr wrap="square" tIns="0" bIns="0">
            <a:noAutofit/>
          </a:bodyPr>
          <a:lstStyle>
            <a:lvl1pPr algn="r">
              <a:lnSpc>
                <a:spcPct val="80000"/>
              </a:lnSpc>
              <a:tabLst>
                <a:tab pos="508000" algn="l"/>
              </a:tabLst>
              <a:defRPr sz="4500" b="0" cap="all" baseline="0">
                <a:solidFill>
                  <a:srgbClr val="009DD9"/>
                </a:solidFill>
              </a:defRPr>
            </a:lvl1pPr>
          </a:lstStyle>
          <a:p>
            <a:r>
              <a:rPr lang="en-US" dirty="0" smtClean="0"/>
              <a:t>CLICK TO EDIT MASTER TITLE STYLE</a:t>
            </a:r>
            <a:endParaRPr lang="en-US" dirty="0"/>
          </a:p>
        </p:txBody>
      </p:sp>
      <p:sp>
        <p:nvSpPr>
          <p:cNvPr id="3" name="Subtitle 2"/>
          <p:cNvSpPr>
            <a:spLocks noGrp="1"/>
          </p:cNvSpPr>
          <p:nvPr>
            <p:ph type="subTitle" idx="1" hasCustomPrompt="1"/>
          </p:nvPr>
        </p:nvSpPr>
        <p:spPr>
          <a:xfrm>
            <a:off x="4368801" y="4154504"/>
            <a:ext cx="7556804" cy="569896"/>
          </a:xfrm>
        </p:spPr>
        <p:txBody>
          <a:bodyPr wrap="square" tIns="0" bIns="0"/>
          <a:lstStyle>
            <a:lvl1pPr marL="0" indent="0" algn="r">
              <a:lnSpc>
                <a:spcPct val="100000"/>
              </a:lnSpc>
              <a:buNone/>
              <a:defRPr sz="2000" cap="all"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Tree>
    <p:extLst>
      <p:ext uri="{BB962C8B-B14F-4D97-AF65-F5344CB8AC3E}">
        <p14:creationId xmlns:p14="http://schemas.microsoft.com/office/powerpoint/2010/main" val="40519528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Dark Title Slide">
    <p:bg>
      <p:bgPr>
        <a:blipFill dpi="0" rotWithShape="1">
          <a:blip r:embed="rId2" cstate="screen">
            <a:lum/>
          </a:blip>
          <a:srcRect/>
          <a:stretch>
            <a:fillRect/>
          </a:stretch>
        </a:blipFill>
        <a:effectLst/>
      </p:bgPr>
    </p:bg>
    <p:spTree>
      <p:nvGrpSpPr>
        <p:cNvPr id="1" name=""/>
        <p:cNvGrpSpPr/>
        <p:nvPr/>
      </p:nvGrpSpPr>
      <p:grpSpPr>
        <a:xfrm>
          <a:off x="0" y="0"/>
          <a:ext cx="0" cy="0"/>
          <a:chOff x="0" y="0"/>
          <a:chExt cx="0" cy="0"/>
        </a:xfrm>
      </p:grpSpPr>
      <p:pic>
        <p:nvPicPr>
          <p:cNvPr id="10" name="Picture 9" descr="PPT-Black-Cover-Graphic.png"/>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Subtitle 2"/>
          <p:cNvSpPr>
            <a:spLocks noGrp="1"/>
          </p:cNvSpPr>
          <p:nvPr>
            <p:ph type="subTitle" idx="1" hasCustomPrompt="1"/>
          </p:nvPr>
        </p:nvSpPr>
        <p:spPr>
          <a:xfrm>
            <a:off x="329901" y="4797429"/>
            <a:ext cx="7315200" cy="665162"/>
          </a:xfrm>
        </p:spPr>
        <p:txBody>
          <a:bodyPr wrap="square" tIns="0" bIns="0"/>
          <a:lstStyle>
            <a:lvl1pPr marL="0" indent="0" algn="l">
              <a:lnSpc>
                <a:spcPct val="100000"/>
              </a:lnSpc>
              <a:buNone/>
              <a:defRPr sz="2000" cap="all"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15" name="Text Placeholder 2"/>
          <p:cNvSpPr>
            <a:spLocks noGrp="1"/>
          </p:cNvSpPr>
          <p:nvPr>
            <p:ph type="body" idx="17"/>
          </p:nvPr>
        </p:nvSpPr>
        <p:spPr>
          <a:xfrm>
            <a:off x="329902" y="5997616"/>
            <a:ext cx="3854751" cy="697394"/>
          </a:xfrm>
        </p:spPr>
        <p:txBody>
          <a:bodyPr wrap="square" anchor="b" anchorCtr="0"/>
          <a:lstStyle>
            <a:lvl1pPr marL="0" indent="0" algn="l">
              <a:lnSpc>
                <a:spcPct val="100000"/>
              </a:lnSpc>
              <a:spcBef>
                <a:spcPts val="0"/>
              </a:spcBef>
              <a:buNone/>
              <a:defRPr sz="1200" b="0">
                <a:solidFill>
                  <a:srgbClr val="FFFFFF"/>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pic>
        <p:nvPicPr>
          <p:cNvPr id="19" name="Picture 18" descr="Nielsen_R.png"/>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bwMode="invGray">
          <a:xfrm>
            <a:off x="485423" y="3162551"/>
            <a:ext cx="1185333" cy="314377"/>
          </a:xfrm>
          <a:prstGeom prst="rect">
            <a:avLst/>
          </a:prstGeom>
        </p:spPr>
      </p:pic>
      <p:pic>
        <p:nvPicPr>
          <p:cNvPr id="12" name="Picture 11" descr="Nielsen_R.png"/>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bwMode="invGray">
          <a:xfrm>
            <a:off x="485423" y="3162551"/>
            <a:ext cx="1185333" cy="314377"/>
          </a:xfrm>
          <a:prstGeom prst="rect">
            <a:avLst/>
          </a:prstGeom>
        </p:spPr>
      </p:pic>
      <p:pic>
        <p:nvPicPr>
          <p:cNvPr id="20" name="Picture 19" descr="Nielsen_R.png"/>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bwMode="invGray">
          <a:xfrm>
            <a:off x="485423" y="3162551"/>
            <a:ext cx="1185333" cy="314377"/>
          </a:xfrm>
          <a:prstGeom prst="rect">
            <a:avLst/>
          </a:prstGeom>
        </p:spPr>
      </p:pic>
      <p:sp>
        <p:nvSpPr>
          <p:cNvPr id="13" name="Title 1"/>
          <p:cNvSpPr>
            <a:spLocks noGrp="1"/>
          </p:cNvSpPr>
          <p:nvPr>
            <p:ph type="ctrTitle" hasCustomPrompt="1"/>
          </p:nvPr>
        </p:nvSpPr>
        <p:spPr>
          <a:xfrm>
            <a:off x="329186" y="3488801"/>
            <a:ext cx="7315917" cy="1310218"/>
          </a:xfrm>
        </p:spPr>
        <p:txBody>
          <a:bodyPr wrap="square" tIns="0" bIns="0">
            <a:noAutofit/>
          </a:bodyPr>
          <a:lstStyle>
            <a:lvl1pPr algn="l">
              <a:lnSpc>
                <a:spcPct val="80000"/>
              </a:lnSpc>
              <a:tabLst>
                <a:tab pos="508000" algn="l"/>
              </a:tabLst>
              <a:defRPr sz="4500" b="0" cap="all" baseline="0">
                <a:solidFill>
                  <a:srgbClr val="009DD9"/>
                </a:solidFill>
              </a:defRPr>
            </a:lvl1pPr>
          </a:lstStyle>
          <a:p>
            <a:r>
              <a:rPr lang="en-US" dirty="0" smtClean="0"/>
              <a:t>CLICK TO EDIT MASTER TITLE STYLE</a:t>
            </a:r>
            <a:endParaRPr lang="en-US" dirty="0"/>
          </a:p>
        </p:txBody>
      </p:sp>
    </p:spTree>
    <p:extLst>
      <p:ext uri="{BB962C8B-B14F-4D97-AF65-F5344CB8AC3E}">
        <p14:creationId xmlns:p14="http://schemas.microsoft.com/office/powerpoint/2010/main" val="2655897551"/>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Dark Title Slide 2">
    <p:bg>
      <p:bgPr>
        <a:blipFill dpi="0" rotWithShape="1">
          <a:blip r:embed="rId2" cstate="screen">
            <a:lum/>
          </a:blip>
          <a:srcRect/>
          <a:stretch>
            <a:fillRect/>
          </a:stretch>
        </a:blipFill>
        <a:effectLst/>
      </p:bgPr>
    </p:bg>
    <p:spTree>
      <p:nvGrpSpPr>
        <p:cNvPr id="1" name=""/>
        <p:cNvGrpSpPr/>
        <p:nvPr/>
      </p:nvGrpSpPr>
      <p:grpSpPr>
        <a:xfrm>
          <a:off x="0" y="0"/>
          <a:ext cx="0" cy="0"/>
          <a:chOff x="0" y="0"/>
          <a:chExt cx="0" cy="0"/>
        </a:xfrm>
      </p:grpSpPr>
      <p:pic>
        <p:nvPicPr>
          <p:cNvPr id="11" name="Picture 10" descr="PPT-Black-Cover-Graphic-No-Image.png"/>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Subtitle 2"/>
          <p:cNvSpPr>
            <a:spLocks noGrp="1"/>
          </p:cNvSpPr>
          <p:nvPr>
            <p:ph type="subTitle" idx="1" hasCustomPrompt="1"/>
          </p:nvPr>
        </p:nvSpPr>
        <p:spPr>
          <a:xfrm>
            <a:off x="329901" y="4797429"/>
            <a:ext cx="7315200" cy="665162"/>
          </a:xfrm>
        </p:spPr>
        <p:txBody>
          <a:bodyPr wrap="square" tIns="0" bIns="0"/>
          <a:lstStyle>
            <a:lvl1pPr marL="0" indent="0" algn="l">
              <a:lnSpc>
                <a:spcPct val="100000"/>
              </a:lnSpc>
              <a:buNone/>
              <a:defRPr sz="2000" cap="all"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15" name="Text Placeholder 2"/>
          <p:cNvSpPr>
            <a:spLocks noGrp="1"/>
          </p:cNvSpPr>
          <p:nvPr>
            <p:ph type="body" idx="17"/>
          </p:nvPr>
        </p:nvSpPr>
        <p:spPr>
          <a:xfrm>
            <a:off x="329902" y="5998464"/>
            <a:ext cx="3854751" cy="697394"/>
          </a:xfrm>
        </p:spPr>
        <p:txBody>
          <a:bodyPr wrap="square" anchor="b" anchorCtr="0"/>
          <a:lstStyle>
            <a:lvl1pPr marL="0" indent="0" algn="l">
              <a:lnSpc>
                <a:spcPct val="100000"/>
              </a:lnSpc>
              <a:spcBef>
                <a:spcPts val="0"/>
              </a:spcBef>
              <a:buNone/>
              <a:defRPr sz="1200" b="0">
                <a:solidFill>
                  <a:srgbClr val="FFFFFF"/>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pic>
        <p:nvPicPr>
          <p:cNvPr id="19" name="Picture 18" descr="Nielsen_R.png"/>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bwMode="invGray">
          <a:xfrm>
            <a:off x="485423" y="3162551"/>
            <a:ext cx="1185333" cy="314377"/>
          </a:xfrm>
          <a:prstGeom prst="rect">
            <a:avLst/>
          </a:prstGeom>
        </p:spPr>
      </p:pic>
      <p:pic>
        <p:nvPicPr>
          <p:cNvPr id="12" name="Picture 11" descr="Nielsen_R.png"/>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bwMode="invGray">
          <a:xfrm>
            <a:off x="485423" y="3162551"/>
            <a:ext cx="1185333" cy="314377"/>
          </a:xfrm>
          <a:prstGeom prst="rect">
            <a:avLst/>
          </a:prstGeom>
        </p:spPr>
      </p:pic>
      <p:pic>
        <p:nvPicPr>
          <p:cNvPr id="20" name="Picture 19" descr="Nielsen_R.png"/>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bwMode="invGray">
          <a:xfrm>
            <a:off x="485423" y="3162551"/>
            <a:ext cx="1185333" cy="314377"/>
          </a:xfrm>
          <a:prstGeom prst="rect">
            <a:avLst/>
          </a:prstGeom>
        </p:spPr>
      </p:pic>
      <p:sp>
        <p:nvSpPr>
          <p:cNvPr id="13" name="Title 1"/>
          <p:cNvSpPr>
            <a:spLocks noGrp="1"/>
          </p:cNvSpPr>
          <p:nvPr>
            <p:ph type="ctrTitle" hasCustomPrompt="1"/>
          </p:nvPr>
        </p:nvSpPr>
        <p:spPr>
          <a:xfrm>
            <a:off x="329186" y="3488801"/>
            <a:ext cx="7315917" cy="1310218"/>
          </a:xfrm>
        </p:spPr>
        <p:txBody>
          <a:bodyPr wrap="square" tIns="0" bIns="0">
            <a:noAutofit/>
          </a:bodyPr>
          <a:lstStyle>
            <a:lvl1pPr algn="l">
              <a:lnSpc>
                <a:spcPct val="80000"/>
              </a:lnSpc>
              <a:tabLst>
                <a:tab pos="508000" algn="l"/>
              </a:tabLst>
              <a:defRPr sz="4500" b="0" cap="all" baseline="0">
                <a:solidFill>
                  <a:srgbClr val="009DD9"/>
                </a:solidFill>
              </a:defRPr>
            </a:lvl1pPr>
          </a:lstStyle>
          <a:p>
            <a:r>
              <a:rPr lang="en-US" dirty="0" smtClean="0"/>
              <a:t>CLICK TO EDIT MASTER TITLE STYLE</a:t>
            </a:r>
            <a:endParaRPr lang="en-US" dirty="0"/>
          </a:p>
        </p:txBody>
      </p:sp>
    </p:spTree>
    <p:extLst>
      <p:ext uri="{BB962C8B-B14F-4D97-AF65-F5344CB8AC3E}">
        <p14:creationId xmlns:p14="http://schemas.microsoft.com/office/powerpoint/2010/main" val="408789260"/>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9" name="Title 8"/>
          <p:cNvSpPr>
            <a:spLocks noGrp="1"/>
          </p:cNvSpPr>
          <p:nvPr>
            <p:ph type="title" hasCustomPrompt="1"/>
          </p:nvPr>
        </p:nvSpPr>
        <p:spPr>
          <a:xfrm>
            <a:off x="792481" y="676656"/>
            <a:ext cx="10887287" cy="571500"/>
          </a:xfrm>
        </p:spPr>
        <p:txBody>
          <a:bodyPr>
            <a:noAutofit/>
          </a:bodyPr>
          <a:lstStyle>
            <a:lvl1pPr>
              <a:defRPr baseline="0">
                <a:solidFill>
                  <a:srgbClr val="009DD9"/>
                </a:solidFill>
              </a:defRPr>
            </a:lvl1pPr>
          </a:lstStyle>
          <a:p>
            <a:r>
              <a:rPr lang="en-US" dirty="0" smtClean="0"/>
              <a:t>CLICK TO EDIT MASTER TITLE STYLE</a:t>
            </a:r>
            <a:endParaRPr lang="en-US" dirty="0"/>
          </a:p>
        </p:txBody>
      </p:sp>
      <p:sp>
        <p:nvSpPr>
          <p:cNvPr id="8" name="Text Placeholder 2"/>
          <p:cNvSpPr>
            <a:spLocks noGrp="1"/>
          </p:cNvSpPr>
          <p:nvPr>
            <p:ph type="body" idx="13"/>
          </p:nvPr>
        </p:nvSpPr>
        <p:spPr>
          <a:xfrm>
            <a:off x="792481" y="1280160"/>
            <a:ext cx="10887287" cy="315118"/>
          </a:xfrm>
        </p:spPr>
        <p:txBody>
          <a:bodyPr wrap="square" tIns="0" bIns="0" anchor="t" anchorCtr="0"/>
          <a:lstStyle>
            <a:lvl1pPr marL="0" indent="0">
              <a:spcBef>
                <a:spcPts val="0"/>
              </a:spcBef>
              <a:buNone/>
              <a:defRPr sz="1800" b="0"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Content Placeholder 4"/>
          <p:cNvSpPr>
            <a:spLocks noGrp="1"/>
          </p:cNvSpPr>
          <p:nvPr>
            <p:ph sz="quarter" idx="14"/>
          </p:nvPr>
        </p:nvSpPr>
        <p:spPr>
          <a:xfrm>
            <a:off x="792481" y="2020825"/>
            <a:ext cx="10887287" cy="4079875"/>
          </a:xfrm>
        </p:spPr>
        <p:txBody>
          <a:bodyPr/>
          <a:lstStyle>
            <a:lvl1pPr>
              <a:spcBef>
                <a:spcPts val="800"/>
              </a:spcBef>
              <a:defRPr>
                <a:solidFill>
                  <a:srgbClr val="5F5F5F"/>
                </a:solidFill>
              </a:defRPr>
            </a:lvl1pPr>
            <a:lvl2pPr>
              <a:defRPr>
                <a:solidFill>
                  <a:srgbClr val="5F5F5F"/>
                </a:solidFill>
              </a:defRPr>
            </a:lvl2pPr>
            <a:lvl3pPr>
              <a:defRPr>
                <a:solidFill>
                  <a:srgbClr val="5F5F5F"/>
                </a:solidFill>
              </a:defRPr>
            </a:lvl3pPr>
            <a:lvl4pPr>
              <a:defRPr>
                <a:solidFill>
                  <a:srgbClr val="5F5F5F"/>
                </a:solidFill>
              </a:defRPr>
            </a:lvl4pPr>
            <a:lvl5pPr>
              <a:defRPr>
                <a:solidFill>
                  <a:srgbClr val="5F5F5F"/>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Text Placeholder 2"/>
          <p:cNvSpPr>
            <a:spLocks noGrp="1"/>
          </p:cNvSpPr>
          <p:nvPr>
            <p:ph type="body" idx="15"/>
          </p:nvPr>
        </p:nvSpPr>
        <p:spPr>
          <a:xfrm>
            <a:off x="792481" y="6373368"/>
            <a:ext cx="10887287" cy="365760"/>
          </a:xfrm>
        </p:spPr>
        <p:txBody>
          <a:bodyPr wrap="square" tIns="0" bIns="0" anchor="b" anchorCtr="0"/>
          <a:lstStyle>
            <a:lvl1pPr marL="0" indent="0">
              <a:spcBef>
                <a:spcPts val="60"/>
              </a:spcBef>
              <a:buNone/>
              <a:defRPr sz="800" b="0"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Tree>
    <p:extLst>
      <p:ext uri="{BB962C8B-B14F-4D97-AF65-F5344CB8AC3E}">
        <p14:creationId xmlns:p14="http://schemas.microsoft.com/office/powerpoint/2010/main" val="4949240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Content with Picture">
    <p:spTree>
      <p:nvGrpSpPr>
        <p:cNvPr id="1" name=""/>
        <p:cNvGrpSpPr/>
        <p:nvPr/>
      </p:nvGrpSpPr>
      <p:grpSpPr>
        <a:xfrm>
          <a:off x="0" y="0"/>
          <a:ext cx="0" cy="0"/>
          <a:chOff x="0" y="0"/>
          <a:chExt cx="0" cy="0"/>
        </a:xfrm>
      </p:grpSpPr>
      <p:grpSp>
        <p:nvGrpSpPr>
          <p:cNvPr id="2" name="Group 5"/>
          <p:cNvGrpSpPr/>
          <p:nvPr/>
        </p:nvGrpSpPr>
        <p:grpSpPr>
          <a:xfrm>
            <a:off x="0" y="0"/>
            <a:ext cx="12192000" cy="6858000"/>
            <a:chOff x="0" y="0"/>
            <a:chExt cx="9144000" cy="6858000"/>
          </a:xfrm>
        </p:grpSpPr>
        <p:pic>
          <p:nvPicPr>
            <p:cNvPr id="10" name="Picture 9" descr="PPT-Chart-Template.png"/>
            <p:cNvPicPr>
              <a:picLocks noChangeAspect="1"/>
            </p:cNvPicPr>
            <p:nvPr/>
          </p:nvPicPr>
          <p:blipFill>
            <a:blip r:embed="rId2" cstate="screen"/>
            <a:stretch>
              <a:fillRect/>
            </a:stretch>
          </p:blipFill>
          <p:spPr>
            <a:xfrm>
              <a:off x="0" y="0"/>
              <a:ext cx="9144000" cy="6858000"/>
            </a:xfrm>
            <a:prstGeom prst="rect">
              <a:avLst/>
            </a:prstGeom>
          </p:spPr>
        </p:pic>
        <p:sp>
          <p:nvSpPr>
            <p:cNvPr id="11" name="Rectangle 10"/>
            <p:cNvSpPr/>
            <p:nvPr/>
          </p:nvSpPr>
          <p:spPr bwMode="gray">
            <a:xfrm rot="16200000">
              <a:off x="-1077705" y="5606049"/>
              <a:ext cx="2364750" cy="138500"/>
            </a:xfrm>
            <a:prstGeom prst="rect">
              <a:avLst/>
            </a:prstGeom>
          </p:spPr>
          <p:txBody>
            <a:bodyPr wrap="none">
              <a:spAutoFit/>
            </a:bodyPr>
            <a:lstStyle/>
            <a:p>
              <a:pPr defTabSz="914400">
                <a:spcBef>
                  <a:spcPct val="50000"/>
                </a:spcBef>
              </a:pPr>
              <a:r>
                <a:rPr lang="en-US" sz="600" dirty="0" smtClean="0">
                  <a:solidFill>
                    <a:srgbClr val="5F5F5F"/>
                  </a:solidFill>
                  <a:latin typeface="Calibri"/>
                  <a:cs typeface="Calibri"/>
                </a:rPr>
                <a:t>Copyright ©2013 The Nielsen Company. Confidential and proprietary.</a:t>
              </a:r>
              <a:endParaRPr lang="en-US" sz="600" dirty="0">
                <a:solidFill>
                  <a:srgbClr val="5F5F5F"/>
                </a:solidFill>
                <a:latin typeface="Calibri"/>
                <a:cs typeface="Calibri"/>
              </a:endParaRPr>
            </a:p>
          </p:txBody>
        </p:sp>
      </p:grpSp>
      <p:sp>
        <p:nvSpPr>
          <p:cNvPr id="9" name="Title 8"/>
          <p:cNvSpPr>
            <a:spLocks noGrp="1"/>
          </p:cNvSpPr>
          <p:nvPr>
            <p:ph type="title" hasCustomPrompt="1"/>
          </p:nvPr>
        </p:nvSpPr>
        <p:spPr>
          <a:xfrm>
            <a:off x="792480" y="676656"/>
            <a:ext cx="9643872" cy="571500"/>
          </a:xfrm>
        </p:spPr>
        <p:txBody>
          <a:bodyPr>
            <a:noAutofit/>
          </a:bodyPr>
          <a:lstStyle>
            <a:lvl1pPr>
              <a:defRPr baseline="0">
                <a:solidFill>
                  <a:srgbClr val="009DD9"/>
                </a:solidFill>
              </a:defRPr>
            </a:lvl1pPr>
          </a:lstStyle>
          <a:p>
            <a:r>
              <a:rPr lang="en-US" dirty="0" smtClean="0"/>
              <a:t>CLICK TO EDIT MASTER TITLE STYLE</a:t>
            </a:r>
            <a:endParaRPr lang="en-US" dirty="0"/>
          </a:p>
        </p:txBody>
      </p:sp>
      <p:sp>
        <p:nvSpPr>
          <p:cNvPr id="8" name="Text Placeholder 2"/>
          <p:cNvSpPr>
            <a:spLocks noGrp="1"/>
          </p:cNvSpPr>
          <p:nvPr>
            <p:ph type="body" idx="13"/>
          </p:nvPr>
        </p:nvSpPr>
        <p:spPr>
          <a:xfrm>
            <a:off x="792480" y="1280160"/>
            <a:ext cx="9643872" cy="315118"/>
          </a:xfrm>
        </p:spPr>
        <p:txBody>
          <a:bodyPr wrap="square" tIns="0" bIns="0" anchor="t" anchorCtr="0"/>
          <a:lstStyle>
            <a:lvl1pPr marL="0" indent="0">
              <a:spcBef>
                <a:spcPts val="0"/>
              </a:spcBef>
              <a:buNone/>
              <a:defRPr sz="1800" b="0"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Content Placeholder 4"/>
          <p:cNvSpPr>
            <a:spLocks noGrp="1"/>
          </p:cNvSpPr>
          <p:nvPr>
            <p:ph sz="quarter" idx="14"/>
          </p:nvPr>
        </p:nvSpPr>
        <p:spPr>
          <a:xfrm>
            <a:off x="792482" y="2020825"/>
            <a:ext cx="7769437" cy="4079875"/>
          </a:xfrm>
        </p:spPr>
        <p:txBody>
          <a:bodyPr/>
          <a:lstStyle>
            <a:lvl1pPr>
              <a:spcBef>
                <a:spcPts val="800"/>
              </a:spcBef>
              <a:defRPr>
                <a:solidFill>
                  <a:srgbClr val="5F5F5F"/>
                </a:solidFill>
              </a:defRPr>
            </a:lvl1pPr>
            <a:lvl2pPr>
              <a:defRPr>
                <a:solidFill>
                  <a:srgbClr val="5F5F5F"/>
                </a:solidFill>
              </a:defRPr>
            </a:lvl2pPr>
            <a:lvl3pPr>
              <a:defRPr>
                <a:solidFill>
                  <a:srgbClr val="5F5F5F"/>
                </a:solidFill>
              </a:defRPr>
            </a:lvl3pPr>
            <a:lvl4pPr>
              <a:defRPr>
                <a:solidFill>
                  <a:srgbClr val="5F5F5F"/>
                </a:solidFill>
              </a:defRPr>
            </a:lvl4pPr>
            <a:lvl5pPr>
              <a:defRPr>
                <a:solidFill>
                  <a:srgbClr val="5F5F5F"/>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Text Placeholder 2"/>
          <p:cNvSpPr>
            <a:spLocks noGrp="1"/>
          </p:cNvSpPr>
          <p:nvPr>
            <p:ph type="body" idx="15"/>
          </p:nvPr>
        </p:nvSpPr>
        <p:spPr>
          <a:xfrm>
            <a:off x="792481" y="6373368"/>
            <a:ext cx="7769439" cy="365760"/>
          </a:xfrm>
        </p:spPr>
        <p:txBody>
          <a:bodyPr wrap="square" tIns="0" bIns="0" anchor="b" anchorCtr="0"/>
          <a:lstStyle>
            <a:lvl1pPr marL="0" indent="0">
              <a:spcBef>
                <a:spcPts val="60"/>
              </a:spcBef>
              <a:buNone/>
              <a:defRPr sz="800" b="0"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3" name="Oval 12"/>
          <p:cNvSpPr/>
          <p:nvPr/>
        </p:nvSpPr>
        <p:spPr>
          <a:xfrm>
            <a:off x="11797355" y="6568281"/>
            <a:ext cx="279176" cy="209382"/>
          </a:xfrm>
          <a:prstGeom prst="ellipse">
            <a:avLst/>
          </a:prstGeom>
          <a:solidFill>
            <a:srgbClr val="A6A6A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solidFill>
                <a:schemeClr val="bg1">
                  <a:lumMod val="65000"/>
                </a:schemeClr>
              </a:solidFill>
            </a:endParaRPr>
          </a:p>
        </p:txBody>
      </p:sp>
      <p:sp>
        <p:nvSpPr>
          <p:cNvPr id="14" name="Text Box 17"/>
          <p:cNvSpPr txBox="1">
            <a:spLocks noChangeArrowheads="1"/>
          </p:cNvSpPr>
          <p:nvPr/>
        </p:nvSpPr>
        <p:spPr bwMode="auto">
          <a:xfrm>
            <a:off x="11863455" y="6600343"/>
            <a:ext cx="134652" cy="138499"/>
          </a:xfrm>
          <a:prstGeom prst="rect">
            <a:avLst/>
          </a:prstGeom>
          <a:noFill/>
          <a:ln w="9525">
            <a:noFill/>
            <a:miter lim="800000"/>
            <a:headEnd/>
            <a:tailEnd/>
          </a:ln>
          <a:effectLst/>
        </p:spPr>
        <p:txBody>
          <a:bodyPr wrap="none" lIns="0" tIns="0" rIns="0" bIns="0" anchor="ctr" anchorCtr="0">
            <a:spAutoFit/>
          </a:bodyPr>
          <a:lstStyle/>
          <a:p>
            <a:pPr algn="ctr" defTabSz="914400">
              <a:spcBef>
                <a:spcPts val="0"/>
              </a:spcBef>
            </a:pPr>
            <a:fld id="{0D7D805D-F6E5-43ED-9D8A-77676030D49C}" type="slidenum">
              <a:rPr lang="en-US" sz="900" b="0">
                <a:solidFill>
                  <a:srgbClr val="FFFFFF"/>
                </a:solidFill>
              </a:rPr>
              <a:pPr algn="ctr" defTabSz="914400">
                <a:spcBef>
                  <a:spcPts val="0"/>
                </a:spcBef>
              </a:pPr>
              <a:t>‹#›</a:t>
            </a:fld>
            <a:endParaRPr lang="en-US" sz="900" b="0" dirty="0">
              <a:solidFill>
                <a:srgbClr val="FFFFFF"/>
              </a:solidFill>
            </a:endParaRPr>
          </a:p>
        </p:txBody>
      </p:sp>
    </p:spTree>
    <p:extLst>
      <p:ext uri="{BB962C8B-B14F-4D97-AF65-F5344CB8AC3E}">
        <p14:creationId xmlns:p14="http://schemas.microsoft.com/office/powerpoint/2010/main" val="538339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9" name="Title 8"/>
          <p:cNvSpPr>
            <a:spLocks noGrp="1"/>
          </p:cNvSpPr>
          <p:nvPr>
            <p:ph type="title" hasCustomPrompt="1"/>
          </p:nvPr>
        </p:nvSpPr>
        <p:spPr>
          <a:xfrm>
            <a:off x="792480" y="676656"/>
            <a:ext cx="10888896" cy="571500"/>
          </a:xfrm>
        </p:spPr>
        <p:txBody>
          <a:bodyPr wrap="square">
            <a:noAutofit/>
          </a:bodyPr>
          <a:lstStyle>
            <a:lvl1pPr>
              <a:defRPr baseline="0">
                <a:solidFill>
                  <a:srgbClr val="009DD9"/>
                </a:solidFill>
              </a:defRPr>
            </a:lvl1pPr>
          </a:lstStyle>
          <a:p>
            <a:r>
              <a:rPr lang="en-US" dirty="0" smtClean="0"/>
              <a:t>CLICK TO EDIT MASTER TITLE STYLE</a:t>
            </a:r>
            <a:endParaRPr lang="en-US" dirty="0"/>
          </a:p>
        </p:txBody>
      </p:sp>
      <p:sp>
        <p:nvSpPr>
          <p:cNvPr id="8" name="Text Placeholder 2"/>
          <p:cNvSpPr>
            <a:spLocks noGrp="1"/>
          </p:cNvSpPr>
          <p:nvPr>
            <p:ph type="body" idx="13"/>
          </p:nvPr>
        </p:nvSpPr>
        <p:spPr>
          <a:xfrm>
            <a:off x="792480" y="1280160"/>
            <a:ext cx="10880429" cy="315118"/>
          </a:xfrm>
        </p:spPr>
        <p:txBody>
          <a:bodyPr wrap="square" tIns="0" bIns="0" anchor="t" anchorCtr="0"/>
          <a:lstStyle>
            <a:lvl1pPr marL="0" indent="0">
              <a:spcBef>
                <a:spcPts val="0"/>
              </a:spcBef>
              <a:buNone/>
              <a:defRPr sz="1800" b="0"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2"/>
          <p:cNvSpPr>
            <a:spLocks noGrp="1"/>
          </p:cNvSpPr>
          <p:nvPr>
            <p:ph type="body" idx="15"/>
          </p:nvPr>
        </p:nvSpPr>
        <p:spPr>
          <a:xfrm>
            <a:off x="792481" y="6373368"/>
            <a:ext cx="10887287" cy="365760"/>
          </a:xfrm>
        </p:spPr>
        <p:txBody>
          <a:bodyPr wrap="square" tIns="0" bIns="0" anchor="b" anchorCtr="0"/>
          <a:lstStyle>
            <a:lvl1pPr marL="0" indent="0">
              <a:spcBef>
                <a:spcPts val="60"/>
              </a:spcBef>
              <a:buNone/>
              <a:defRPr sz="800" b="0"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Tree>
    <p:extLst>
      <p:ext uri="{BB962C8B-B14F-4D97-AF65-F5344CB8AC3E}">
        <p14:creationId xmlns:p14="http://schemas.microsoft.com/office/powerpoint/2010/main" val="25637287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Title only 2">
    <p:spTree>
      <p:nvGrpSpPr>
        <p:cNvPr id="1" name=""/>
        <p:cNvGrpSpPr/>
        <p:nvPr/>
      </p:nvGrpSpPr>
      <p:grpSpPr>
        <a:xfrm>
          <a:off x="0" y="0"/>
          <a:ext cx="0" cy="0"/>
          <a:chOff x="0" y="0"/>
          <a:chExt cx="0" cy="0"/>
        </a:xfrm>
      </p:grpSpPr>
      <p:pic>
        <p:nvPicPr>
          <p:cNvPr id="7" name="Picture 6" descr="PPT-Chart-Template.png"/>
          <p:cNvPicPr>
            <a:picLocks noChangeAspect="1"/>
          </p:cNvPicPr>
          <p:nvPr/>
        </p:nvPicPr>
        <p:blipFill>
          <a:blip r:embed="rId2" cstate="screen"/>
          <a:stretch>
            <a:fillRect/>
          </a:stretch>
        </p:blipFill>
        <p:spPr>
          <a:xfrm>
            <a:off x="0" y="0"/>
            <a:ext cx="12192000" cy="6858000"/>
          </a:xfrm>
          <a:prstGeom prst="rect">
            <a:avLst/>
          </a:prstGeom>
        </p:spPr>
      </p:pic>
      <p:sp>
        <p:nvSpPr>
          <p:cNvPr id="10" name="Rectangle 9"/>
          <p:cNvSpPr/>
          <p:nvPr/>
        </p:nvSpPr>
        <p:spPr bwMode="gray">
          <a:xfrm rot="16200000">
            <a:off x="-1051630" y="5582967"/>
            <a:ext cx="2382383" cy="184666"/>
          </a:xfrm>
          <a:prstGeom prst="rect">
            <a:avLst/>
          </a:prstGeom>
        </p:spPr>
        <p:txBody>
          <a:bodyPr wrap="none">
            <a:spAutoFit/>
          </a:bodyPr>
          <a:lstStyle/>
          <a:p>
            <a:pPr defTabSz="914400">
              <a:spcBef>
                <a:spcPct val="50000"/>
              </a:spcBef>
            </a:pPr>
            <a:r>
              <a:rPr lang="en-US" sz="600" dirty="0" smtClean="0">
                <a:solidFill>
                  <a:srgbClr val="5F5F5F"/>
                </a:solidFill>
                <a:latin typeface="Calibri"/>
                <a:cs typeface="Calibri"/>
              </a:rPr>
              <a:t>Copyright ©2013</a:t>
            </a:r>
            <a:r>
              <a:rPr lang="en-US" sz="600" baseline="0" dirty="0" smtClean="0">
                <a:solidFill>
                  <a:srgbClr val="5F5F5F"/>
                </a:solidFill>
                <a:latin typeface="Calibri"/>
                <a:cs typeface="Calibri"/>
              </a:rPr>
              <a:t> </a:t>
            </a:r>
            <a:r>
              <a:rPr lang="en-US" sz="600" dirty="0" smtClean="0">
                <a:solidFill>
                  <a:srgbClr val="5F5F5F"/>
                </a:solidFill>
                <a:latin typeface="Calibri"/>
                <a:cs typeface="Calibri"/>
              </a:rPr>
              <a:t> The Nielsen Company. Confidential and proprietary.</a:t>
            </a:r>
            <a:endParaRPr lang="en-US" sz="600" dirty="0">
              <a:solidFill>
                <a:srgbClr val="5F5F5F"/>
              </a:solidFill>
              <a:latin typeface="Calibri"/>
              <a:cs typeface="Calibri"/>
            </a:endParaRPr>
          </a:p>
        </p:txBody>
      </p:sp>
      <p:sp>
        <p:nvSpPr>
          <p:cNvPr id="9" name="Title 8"/>
          <p:cNvSpPr>
            <a:spLocks noGrp="1"/>
          </p:cNvSpPr>
          <p:nvPr>
            <p:ph type="title" hasCustomPrompt="1"/>
          </p:nvPr>
        </p:nvSpPr>
        <p:spPr>
          <a:xfrm>
            <a:off x="792480" y="676656"/>
            <a:ext cx="10888896" cy="571500"/>
          </a:xfrm>
        </p:spPr>
        <p:txBody>
          <a:bodyPr wrap="square">
            <a:noAutofit/>
          </a:bodyPr>
          <a:lstStyle>
            <a:lvl1pPr>
              <a:defRPr baseline="0">
                <a:solidFill>
                  <a:srgbClr val="009DD9"/>
                </a:solidFill>
              </a:defRPr>
            </a:lvl1pPr>
          </a:lstStyle>
          <a:p>
            <a:r>
              <a:rPr lang="en-US" dirty="0" smtClean="0"/>
              <a:t>CLICK TO EDIT MASTER TITLE STYLE</a:t>
            </a:r>
            <a:endParaRPr lang="en-US" dirty="0"/>
          </a:p>
        </p:txBody>
      </p:sp>
      <p:sp>
        <p:nvSpPr>
          <p:cNvPr id="8" name="Text Placeholder 2"/>
          <p:cNvSpPr>
            <a:spLocks noGrp="1"/>
          </p:cNvSpPr>
          <p:nvPr>
            <p:ph type="body" idx="13"/>
          </p:nvPr>
        </p:nvSpPr>
        <p:spPr>
          <a:xfrm>
            <a:off x="792480" y="1280160"/>
            <a:ext cx="10880429" cy="315118"/>
          </a:xfrm>
        </p:spPr>
        <p:txBody>
          <a:bodyPr wrap="square" tIns="0" bIns="0" anchor="t" anchorCtr="0"/>
          <a:lstStyle>
            <a:lvl1pPr marL="0" indent="0">
              <a:spcBef>
                <a:spcPts val="0"/>
              </a:spcBef>
              <a:buNone/>
              <a:defRPr sz="1800" b="0"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2"/>
          <p:cNvSpPr>
            <a:spLocks noGrp="1"/>
          </p:cNvSpPr>
          <p:nvPr>
            <p:ph type="body" idx="15"/>
          </p:nvPr>
        </p:nvSpPr>
        <p:spPr>
          <a:xfrm>
            <a:off x="792481" y="6373368"/>
            <a:ext cx="10887287" cy="365760"/>
          </a:xfrm>
        </p:spPr>
        <p:txBody>
          <a:bodyPr wrap="square" tIns="0" bIns="0" anchor="b" anchorCtr="0"/>
          <a:lstStyle>
            <a:lvl1pPr marL="0" indent="0">
              <a:spcBef>
                <a:spcPts val="60"/>
              </a:spcBef>
              <a:buNone/>
              <a:defRPr sz="800" b="0"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1" name="Text Box 17"/>
          <p:cNvSpPr txBox="1">
            <a:spLocks noChangeArrowheads="1"/>
          </p:cNvSpPr>
          <p:nvPr/>
        </p:nvSpPr>
        <p:spPr bwMode="auto">
          <a:xfrm>
            <a:off x="11863455" y="6600343"/>
            <a:ext cx="134652" cy="138499"/>
          </a:xfrm>
          <a:prstGeom prst="rect">
            <a:avLst/>
          </a:prstGeom>
          <a:noFill/>
          <a:ln w="9525">
            <a:noFill/>
            <a:miter lim="800000"/>
            <a:headEnd/>
            <a:tailEnd/>
          </a:ln>
          <a:effectLst/>
        </p:spPr>
        <p:txBody>
          <a:bodyPr wrap="none" lIns="0" tIns="0" rIns="0" bIns="0" anchor="ctr" anchorCtr="0">
            <a:spAutoFit/>
          </a:bodyPr>
          <a:lstStyle/>
          <a:p>
            <a:pPr algn="ctr" defTabSz="914400">
              <a:spcBef>
                <a:spcPts val="0"/>
              </a:spcBef>
            </a:pPr>
            <a:fld id="{0D7D805D-F6E5-43ED-9D8A-77676030D49C}" type="slidenum">
              <a:rPr lang="en-US" sz="900" b="0">
                <a:solidFill>
                  <a:srgbClr val="009DD9"/>
                </a:solidFill>
              </a:rPr>
              <a:pPr algn="ctr" defTabSz="914400">
                <a:spcBef>
                  <a:spcPts val="0"/>
                </a:spcBef>
              </a:pPr>
              <a:t>‹#›</a:t>
            </a:fld>
            <a:endParaRPr lang="en-US" sz="900" b="0" dirty="0">
              <a:solidFill>
                <a:srgbClr val="009DD9"/>
              </a:solidFill>
            </a:endParaRPr>
          </a:p>
        </p:txBody>
      </p:sp>
    </p:spTree>
    <p:extLst>
      <p:ext uri="{BB962C8B-B14F-4D97-AF65-F5344CB8AC3E}">
        <p14:creationId xmlns:p14="http://schemas.microsoft.com/office/powerpoint/2010/main" val="40500376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Full Slide Chart">
    <p:spTree>
      <p:nvGrpSpPr>
        <p:cNvPr id="1" name=""/>
        <p:cNvGrpSpPr/>
        <p:nvPr/>
      </p:nvGrpSpPr>
      <p:grpSpPr>
        <a:xfrm>
          <a:off x="0" y="0"/>
          <a:ext cx="0" cy="0"/>
          <a:chOff x="0" y="0"/>
          <a:chExt cx="0" cy="0"/>
        </a:xfrm>
      </p:grpSpPr>
      <p:pic>
        <p:nvPicPr>
          <p:cNvPr id="11" name="Picture 10" descr="PPT-Chart-Template.png"/>
          <p:cNvPicPr>
            <a:picLocks noChangeAspect="1"/>
          </p:cNvPicPr>
          <p:nvPr/>
        </p:nvPicPr>
        <p:blipFill>
          <a:blip r:embed="rId2" cstate="screen"/>
          <a:stretch>
            <a:fillRect/>
          </a:stretch>
        </p:blipFill>
        <p:spPr>
          <a:xfrm>
            <a:off x="0" y="0"/>
            <a:ext cx="12192000" cy="6858000"/>
          </a:xfrm>
          <a:prstGeom prst="rect">
            <a:avLst/>
          </a:prstGeom>
        </p:spPr>
      </p:pic>
      <p:sp>
        <p:nvSpPr>
          <p:cNvPr id="19" name="Rectangle 18"/>
          <p:cNvSpPr/>
          <p:nvPr/>
        </p:nvSpPr>
        <p:spPr bwMode="gray">
          <a:xfrm rot="16200000">
            <a:off x="-1042814" y="5582967"/>
            <a:ext cx="2364750" cy="184666"/>
          </a:xfrm>
          <a:prstGeom prst="rect">
            <a:avLst/>
          </a:prstGeom>
        </p:spPr>
        <p:txBody>
          <a:bodyPr wrap="none">
            <a:spAutoFit/>
          </a:bodyPr>
          <a:lstStyle/>
          <a:p>
            <a:pPr defTabSz="914400">
              <a:spcBef>
                <a:spcPct val="50000"/>
              </a:spcBef>
            </a:pPr>
            <a:r>
              <a:rPr lang="en-US" sz="600" dirty="0" smtClean="0">
                <a:solidFill>
                  <a:srgbClr val="5F5F5F"/>
                </a:solidFill>
                <a:latin typeface="Calibri"/>
                <a:cs typeface="Calibri"/>
              </a:rPr>
              <a:t>Copyright ©2013 The Nielsen Company. Confidential and proprietary.</a:t>
            </a:r>
            <a:endParaRPr lang="en-US" sz="600" dirty="0">
              <a:solidFill>
                <a:srgbClr val="5F5F5F"/>
              </a:solidFill>
              <a:latin typeface="Calibri"/>
              <a:cs typeface="Calibri"/>
            </a:endParaRPr>
          </a:p>
        </p:txBody>
      </p:sp>
      <p:sp>
        <p:nvSpPr>
          <p:cNvPr id="7" name="Text Placeholder 2"/>
          <p:cNvSpPr>
            <a:spLocks noGrp="1"/>
          </p:cNvSpPr>
          <p:nvPr>
            <p:ph type="body" idx="14"/>
          </p:nvPr>
        </p:nvSpPr>
        <p:spPr>
          <a:xfrm>
            <a:off x="792479" y="1801368"/>
            <a:ext cx="10914804" cy="259556"/>
          </a:xfrm>
        </p:spPr>
        <p:txBody>
          <a:bodyPr wrap="square" tIns="0" bIns="0" anchor="t" anchorCtr="0"/>
          <a:lstStyle>
            <a:lvl1pPr marL="0" indent="0">
              <a:spcBef>
                <a:spcPts val="0"/>
              </a:spcBef>
              <a:buNone/>
              <a:defRPr sz="1200" b="0" baseline="0">
                <a:solidFill>
                  <a:srgbClr val="009DD9"/>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3" name="Chart Placeholder 12"/>
          <p:cNvSpPr>
            <a:spLocks noGrp="1"/>
          </p:cNvSpPr>
          <p:nvPr>
            <p:ph type="chart" sz="quarter" idx="16"/>
          </p:nvPr>
        </p:nvSpPr>
        <p:spPr>
          <a:xfrm>
            <a:off x="792479" y="2095501"/>
            <a:ext cx="10914804" cy="3963987"/>
          </a:xfrm>
        </p:spPr>
        <p:txBody>
          <a:bodyPr wrap="none"/>
          <a:lstStyle>
            <a:lvl1pPr>
              <a:buFontTx/>
              <a:buNone/>
              <a:defRPr/>
            </a:lvl1pPr>
          </a:lstStyle>
          <a:p>
            <a:r>
              <a:rPr lang="en-US" smtClean="0"/>
              <a:t>Click icon to add chart</a:t>
            </a:r>
            <a:endParaRPr lang="en-US" dirty="0"/>
          </a:p>
        </p:txBody>
      </p:sp>
      <p:sp>
        <p:nvSpPr>
          <p:cNvPr id="2" name="Title 1"/>
          <p:cNvSpPr>
            <a:spLocks noGrp="1"/>
          </p:cNvSpPr>
          <p:nvPr>
            <p:ph type="title" hasCustomPrompt="1"/>
          </p:nvPr>
        </p:nvSpPr>
        <p:spPr/>
        <p:txBody>
          <a:bodyPr wrap="square"/>
          <a:lstStyle>
            <a:lvl1pPr>
              <a:defRPr baseline="0"/>
            </a:lvl1pPr>
          </a:lstStyle>
          <a:p>
            <a:r>
              <a:rPr lang="en-US" dirty="0" smtClean="0"/>
              <a:t>CLICK TO EDIT MASTER TITLE STYLE</a:t>
            </a:r>
            <a:endParaRPr lang="en-US" dirty="0"/>
          </a:p>
        </p:txBody>
      </p:sp>
      <p:sp>
        <p:nvSpPr>
          <p:cNvPr id="16" name="Text Placeholder 2"/>
          <p:cNvSpPr>
            <a:spLocks noGrp="1"/>
          </p:cNvSpPr>
          <p:nvPr>
            <p:ph type="body" idx="13"/>
          </p:nvPr>
        </p:nvSpPr>
        <p:spPr>
          <a:xfrm>
            <a:off x="792480" y="1280160"/>
            <a:ext cx="10880429" cy="315118"/>
          </a:xfrm>
        </p:spPr>
        <p:txBody>
          <a:bodyPr wrap="square" tIns="0" bIns="0" anchor="t" anchorCtr="0"/>
          <a:lstStyle>
            <a:lvl1pPr marL="0" indent="0">
              <a:spcBef>
                <a:spcPts val="0"/>
              </a:spcBef>
              <a:buNone/>
              <a:defRPr sz="1800" b="0"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Box 17"/>
          <p:cNvSpPr txBox="1">
            <a:spLocks noChangeArrowheads="1"/>
          </p:cNvSpPr>
          <p:nvPr/>
        </p:nvSpPr>
        <p:spPr bwMode="auto">
          <a:xfrm>
            <a:off x="11863455" y="6600343"/>
            <a:ext cx="134652" cy="138499"/>
          </a:xfrm>
          <a:prstGeom prst="rect">
            <a:avLst/>
          </a:prstGeom>
          <a:noFill/>
          <a:ln w="9525">
            <a:noFill/>
            <a:miter lim="800000"/>
            <a:headEnd/>
            <a:tailEnd/>
          </a:ln>
          <a:effectLst/>
        </p:spPr>
        <p:txBody>
          <a:bodyPr wrap="none" lIns="0" tIns="0" rIns="0" bIns="0" anchor="ctr" anchorCtr="0">
            <a:spAutoFit/>
          </a:bodyPr>
          <a:lstStyle/>
          <a:p>
            <a:pPr algn="ctr" defTabSz="914400">
              <a:spcBef>
                <a:spcPts val="0"/>
              </a:spcBef>
            </a:pPr>
            <a:fld id="{0D7D805D-F6E5-43ED-9D8A-77676030D49C}" type="slidenum">
              <a:rPr lang="en-US" sz="900" b="0">
                <a:solidFill>
                  <a:srgbClr val="009DD9"/>
                </a:solidFill>
              </a:rPr>
              <a:pPr algn="ctr" defTabSz="914400">
                <a:spcBef>
                  <a:spcPts val="0"/>
                </a:spcBef>
              </a:pPr>
              <a:t>‹#›</a:t>
            </a:fld>
            <a:endParaRPr lang="en-US" sz="900" b="0" dirty="0">
              <a:solidFill>
                <a:srgbClr val="009DD9"/>
              </a:solidFill>
            </a:endParaRPr>
          </a:p>
        </p:txBody>
      </p:sp>
      <p:sp>
        <p:nvSpPr>
          <p:cNvPr id="10" name="Text Placeholder 2"/>
          <p:cNvSpPr>
            <a:spLocks noGrp="1"/>
          </p:cNvSpPr>
          <p:nvPr>
            <p:ph type="body" idx="15"/>
          </p:nvPr>
        </p:nvSpPr>
        <p:spPr>
          <a:xfrm>
            <a:off x="792481" y="6373368"/>
            <a:ext cx="10887287" cy="365760"/>
          </a:xfrm>
        </p:spPr>
        <p:txBody>
          <a:bodyPr wrap="square" tIns="0" bIns="0" anchor="b" anchorCtr="0"/>
          <a:lstStyle>
            <a:lvl1pPr marL="0" indent="0">
              <a:spcBef>
                <a:spcPts val="60"/>
              </a:spcBef>
              <a:buNone/>
              <a:defRPr sz="800" b="0"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Tree>
    <p:extLst>
      <p:ext uri="{BB962C8B-B14F-4D97-AF65-F5344CB8AC3E}">
        <p14:creationId xmlns:p14="http://schemas.microsoft.com/office/powerpoint/2010/main" val="36863214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6" name="Picture 5"/>
          <p:cNvPicPr>
            <a:picLocks noChangeAspect="1"/>
          </p:cNvPicPr>
          <p:nvPr/>
        </p:nvPicPr>
        <p:blipFill>
          <a:blip r:embed="rId20" cstate="screen">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Rectangle 10"/>
          <p:cNvSpPr/>
          <p:nvPr/>
        </p:nvSpPr>
        <p:spPr bwMode="gray">
          <a:xfrm rot="16200000">
            <a:off x="-1042816" y="1091630"/>
            <a:ext cx="2364750" cy="184666"/>
          </a:xfrm>
          <a:prstGeom prst="rect">
            <a:avLst/>
          </a:prstGeom>
        </p:spPr>
        <p:txBody>
          <a:bodyPr wrap="none">
            <a:spAutoFit/>
          </a:bodyPr>
          <a:lstStyle/>
          <a:p>
            <a:pPr defTabSz="914400">
              <a:spcBef>
                <a:spcPct val="50000"/>
              </a:spcBef>
            </a:pPr>
            <a:r>
              <a:rPr lang="en-US" sz="600" dirty="0" smtClean="0">
                <a:solidFill>
                  <a:srgbClr val="5F5F5F"/>
                </a:solidFill>
                <a:latin typeface="Calibri"/>
                <a:cs typeface="Calibri"/>
              </a:rPr>
              <a:t>Copyright ©2013 The Nielsen Company. Confidential and proprietary.</a:t>
            </a:r>
            <a:endParaRPr lang="en-US" sz="600" dirty="0">
              <a:solidFill>
                <a:srgbClr val="5F5F5F"/>
              </a:solidFill>
              <a:latin typeface="Calibri"/>
              <a:cs typeface="Calibri"/>
            </a:endParaRPr>
          </a:p>
        </p:txBody>
      </p:sp>
      <p:sp>
        <p:nvSpPr>
          <p:cNvPr id="2" name="Title Placeholder 1"/>
          <p:cNvSpPr>
            <a:spLocks noGrp="1"/>
          </p:cNvSpPr>
          <p:nvPr>
            <p:ph type="title"/>
          </p:nvPr>
        </p:nvSpPr>
        <p:spPr>
          <a:xfrm>
            <a:off x="792481" y="676656"/>
            <a:ext cx="10887287" cy="571500"/>
          </a:xfrm>
          <a:prstGeom prst="rect">
            <a:avLst/>
          </a:prstGeom>
        </p:spPr>
        <p:txBody>
          <a:bodyPr vert="horz" wrap="square" lIns="91440" tIns="0" rIns="91440" bIns="0" rtlCol="0" anchor="b" anchorCtr="0">
            <a:noAutofit/>
          </a:bodyPr>
          <a:lstStyle/>
          <a:p>
            <a:r>
              <a:rPr lang="en-US" smtClean="0"/>
              <a:t>Click to edit Master title style</a:t>
            </a:r>
            <a:endParaRPr lang="en-US" dirty="0"/>
          </a:p>
        </p:txBody>
      </p:sp>
      <p:sp>
        <p:nvSpPr>
          <p:cNvPr id="3" name="Text Placeholder 2"/>
          <p:cNvSpPr>
            <a:spLocks noGrp="1"/>
          </p:cNvSpPr>
          <p:nvPr>
            <p:ph type="body" idx="1"/>
          </p:nvPr>
        </p:nvSpPr>
        <p:spPr>
          <a:xfrm>
            <a:off x="792480" y="2020824"/>
            <a:ext cx="10887288" cy="4078224"/>
          </a:xfrm>
          <a:prstGeom prst="rect">
            <a:avLst/>
          </a:prstGeom>
        </p:spPr>
        <p:txBody>
          <a:bodyPr vert="horz" lIns="91440" tIns="45720" rIns="91440" bIns="45720" rtlCol="0">
            <a:no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Text Box 17"/>
          <p:cNvSpPr txBox="1">
            <a:spLocks noChangeArrowheads="1"/>
          </p:cNvSpPr>
          <p:nvPr/>
        </p:nvSpPr>
        <p:spPr bwMode="auto">
          <a:xfrm>
            <a:off x="11863455" y="6600343"/>
            <a:ext cx="134652" cy="138499"/>
          </a:xfrm>
          <a:prstGeom prst="rect">
            <a:avLst/>
          </a:prstGeom>
          <a:noFill/>
          <a:ln w="9525">
            <a:noFill/>
            <a:miter lim="800000"/>
            <a:headEnd/>
            <a:tailEnd/>
          </a:ln>
          <a:effectLst/>
        </p:spPr>
        <p:txBody>
          <a:bodyPr wrap="none" lIns="0" tIns="0" rIns="0" bIns="0" anchor="ctr" anchorCtr="0">
            <a:spAutoFit/>
          </a:bodyPr>
          <a:lstStyle/>
          <a:p>
            <a:pPr algn="ctr" defTabSz="914400">
              <a:spcBef>
                <a:spcPts val="0"/>
              </a:spcBef>
            </a:pPr>
            <a:fld id="{0D7D805D-F6E5-43ED-9D8A-77676030D49C}" type="slidenum">
              <a:rPr lang="en-US" sz="900" b="0">
                <a:solidFill>
                  <a:srgbClr val="009DD9"/>
                </a:solidFill>
              </a:rPr>
              <a:pPr algn="ctr" defTabSz="914400">
                <a:spcBef>
                  <a:spcPts val="0"/>
                </a:spcBef>
              </a:pPr>
              <a:t>‹#›</a:t>
            </a:fld>
            <a:endParaRPr lang="en-US" sz="900" b="0" dirty="0">
              <a:solidFill>
                <a:srgbClr val="009DD9"/>
              </a:solidFill>
            </a:endParaRPr>
          </a:p>
        </p:txBody>
      </p:sp>
    </p:spTree>
    <p:extLst>
      <p:ext uri="{BB962C8B-B14F-4D97-AF65-F5344CB8AC3E}">
        <p14:creationId xmlns:p14="http://schemas.microsoft.com/office/powerpoint/2010/main" val="7736415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Lst>
  <p:txStyles>
    <p:titleStyle>
      <a:lvl1pPr algn="l" defTabSz="457200" rtl="0" eaLnBrk="1" latinLnBrk="0" hangingPunct="1">
        <a:spcBef>
          <a:spcPct val="0"/>
        </a:spcBef>
        <a:buNone/>
        <a:defRPr sz="3000" kern="1200" cap="all" baseline="0">
          <a:solidFill>
            <a:srgbClr val="009DD9"/>
          </a:solidFill>
          <a:latin typeface="+mj-lt"/>
          <a:ea typeface="+mj-ea"/>
          <a:cs typeface="+mj-cs"/>
        </a:defRPr>
      </a:lvl1pPr>
    </p:titleStyle>
    <p:bodyStyle>
      <a:lvl1pPr marL="457200" indent="-457200" algn="l" defTabSz="457200" rtl="0" eaLnBrk="1" latinLnBrk="0" hangingPunct="1">
        <a:lnSpc>
          <a:spcPct val="100000"/>
        </a:lnSpc>
        <a:spcBef>
          <a:spcPts val="800"/>
        </a:spcBef>
        <a:buClr>
          <a:srgbClr val="5F5F5F"/>
        </a:buClr>
        <a:buFont typeface="Arial"/>
        <a:buChar char="•"/>
        <a:defRPr sz="1800" kern="1200" baseline="0">
          <a:solidFill>
            <a:srgbClr val="5F5F5F"/>
          </a:solidFill>
          <a:latin typeface="+mn-lt"/>
          <a:ea typeface="+mn-ea"/>
          <a:cs typeface="+mn-cs"/>
        </a:defRPr>
      </a:lvl1pPr>
      <a:lvl2pPr marL="908050" indent="-457200" algn="l" defTabSz="457200" rtl="0" eaLnBrk="1" latinLnBrk="0" hangingPunct="1">
        <a:lnSpc>
          <a:spcPct val="100000"/>
        </a:lnSpc>
        <a:spcBef>
          <a:spcPts val="800"/>
        </a:spcBef>
        <a:buClr>
          <a:srgbClr val="5F5F5F"/>
        </a:buClr>
        <a:buFont typeface="Arial" pitchFamily="34" charset="0"/>
        <a:buChar char="•"/>
        <a:defRPr sz="1600" kern="1200" baseline="0">
          <a:solidFill>
            <a:srgbClr val="5F5F5F"/>
          </a:solidFill>
          <a:latin typeface="+mn-lt"/>
          <a:ea typeface="+mn-ea"/>
          <a:cs typeface="+mn-cs"/>
        </a:defRPr>
      </a:lvl2pPr>
      <a:lvl3pPr marL="1371600" indent="-457200" algn="l" defTabSz="457200" rtl="0" eaLnBrk="1" latinLnBrk="0" hangingPunct="1">
        <a:lnSpc>
          <a:spcPct val="100000"/>
        </a:lnSpc>
        <a:spcBef>
          <a:spcPts val="700"/>
        </a:spcBef>
        <a:buClr>
          <a:srgbClr val="5F5F5F"/>
        </a:buClr>
        <a:buFont typeface="Arial"/>
        <a:buChar char="•"/>
        <a:defRPr sz="1400" kern="1200" baseline="0">
          <a:solidFill>
            <a:srgbClr val="5F5F5F"/>
          </a:solidFill>
          <a:latin typeface="+mn-lt"/>
          <a:ea typeface="+mn-ea"/>
          <a:cs typeface="+mn-cs"/>
        </a:defRPr>
      </a:lvl3pPr>
      <a:lvl4pPr marL="1825625" indent="-454025" algn="l" defTabSz="457200" rtl="0" eaLnBrk="1" latinLnBrk="0" hangingPunct="1">
        <a:lnSpc>
          <a:spcPct val="100000"/>
        </a:lnSpc>
        <a:spcBef>
          <a:spcPts val="700"/>
        </a:spcBef>
        <a:buClr>
          <a:srgbClr val="5F5F5F"/>
        </a:buClr>
        <a:buFont typeface="Arial" pitchFamily="34" charset="0"/>
        <a:buChar char="•"/>
        <a:defRPr sz="1200" kern="1200" baseline="0">
          <a:solidFill>
            <a:srgbClr val="5F5F5F"/>
          </a:solidFill>
          <a:latin typeface="+mn-lt"/>
          <a:ea typeface="+mn-ea"/>
          <a:cs typeface="+mn-cs"/>
        </a:defRPr>
      </a:lvl4pPr>
      <a:lvl5pPr marL="2286000" indent="-457200" algn="l" defTabSz="457200" rtl="0" eaLnBrk="1" latinLnBrk="0" hangingPunct="1">
        <a:lnSpc>
          <a:spcPct val="100000"/>
        </a:lnSpc>
        <a:spcBef>
          <a:spcPts val="700"/>
        </a:spcBef>
        <a:buClr>
          <a:srgbClr val="5F5F5F"/>
        </a:buClr>
        <a:buFont typeface="Arial" pitchFamily="34" charset="0"/>
        <a:buChar char="•"/>
        <a:defRPr sz="1200" kern="1200" baseline="0">
          <a:solidFill>
            <a:srgbClr val="5F5F5F"/>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n-US" dirty="0"/>
              <a:t>Digital Marketing </a:t>
            </a:r>
            <a:r>
              <a:rPr lang="en-US" dirty="0" smtClean="0"/>
              <a:t>needs and Challenges</a:t>
            </a:r>
          </a:p>
        </p:txBody>
      </p:sp>
      <p:sp>
        <p:nvSpPr>
          <p:cNvPr id="4" name="Text Placeholder 3"/>
          <p:cNvSpPr>
            <a:spLocks noGrp="1"/>
          </p:cNvSpPr>
          <p:nvPr>
            <p:ph type="body" idx="17"/>
          </p:nvPr>
        </p:nvSpPr>
        <p:spPr/>
        <p:txBody>
          <a:bodyPr/>
          <a:lstStyle/>
          <a:p>
            <a:r>
              <a:rPr lang="en-US" dirty="0"/>
              <a:t>Chad Hage</a:t>
            </a:r>
          </a:p>
          <a:p>
            <a:r>
              <a:rPr lang="en-US" dirty="0"/>
              <a:t>September </a:t>
            </a:r>
            <a:r>
              <a:rPr lang="en-US" dirty="0" smtClean="0"/>
              <a:t>2015</a:t>
            </a:r>
            <a:endParaRPr lang="en-US" dirty="0"/>
          </a:p>
        </p:txBody>
      </p:sp>
      <p:sp>
        <p:nvSpPr>
          <p:cNvPr id="2" name="Title 1"/>
          <p:cNvSpPr>
            <a:spLocks noGrp="1"/>
          </p:cNvSpPr>
          <p:nvPr>
            <p:ph type="ctrTitle"/>
          </p:nvPr>
        </p:nvSpPr>
        <p:spPr/>
        <p:txBody>
          <a:bodyPr/>
          <a:lstStyle/>
          <a:p>
            <a:r>
              <a:rPr lang="en-US" dirty="0" smtClean="0"/>
              <a:t>measurable </a:t>
            </a:r>
            <a:r>
              <a:rPr lang="en-US" dirty="0"/>
              <a:t>by design</a:t>
            </a:r>
          </a:p>
        </p:txBody>
      </p:sp>
    </p:spTree>
    <p:extLst>
      <p:ext uri="{BB962C8B-B14F-4D97-AF65-F5344CB8AC3E}">
        <p14:creationId xmlns:p14="http://schemas.microsoft.com/office/powerpoint/2010/main" val="38749304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A Common Denominator</a:t>
            </a:r>
            <a:endParaRPr lang="en-US" dirty="0"/>
          </a:p>
        </p:txBody>
      </p:sp>
      <p:sp>
        <p:nvSpPr>
          <p:cNvPr id="7" name="Content Placeholder 6"/>
          <p:cNvSpPr>
            <a:spLocks noGrp="1"/>
          </p:cNvSpPr>
          <p:nvPr>
            <p:ph idx="1"/>
          </p:nvPr>
        </p:nvSpPr>
        <p:spPr/>
        <p:txBody>
          <a:bodyPr/>
          <a:lstStyle/>
          <a:p>
            <a:pPr marL="0" indent="0">
              <a:buNone/>
            </a:pPr>
            <a:r>
              <a:rPr lang="en-US" sz="3200" dirty="0" smtClean="0"/>
              <a:t>Media and content consumption across </a:t>
            </a:r>
            <a:r>
              <a:rPr lang="en-US" sz="3200" dirty="0"/>
              <a:t>a variety of devices. </a:t>
            </a:r>
            <a:endParaRPr lang="en-US" sz="3200" dirty="0" smtClean="0"/>
          </a:p>
          <a:p>
            <a:pPr marL="0" indent="0">
              <a:buNone/>
            </a:pPr>
            <a:endParaRPr lang="en-US" sz="3200" dirty="0"/>
          </a:p>
          <a:p>
            <a:pPr marL="0" indent="0">
              <a:buNone/>
            </a:pPr>
            <a:r>
              <a:rPr lang="en-US" sz="3200" dirty="0" smtClean="0"/>
              <a:t>The </a:t>
            </a:r>
            <a:r>
              <a:rPr lang="en-US" sz="3200" dirty="0"/>
              <a:t>World Wide Web is the common denominator.</a:t>
            </a:r>
          </a:p>
        </p:txBody>
      </p:sp>
    </p:spTree>
    <p:extLst>
      <p:ext uri="{BB962C8B-B14F-4D97-AF65-F5344CB8AC3E}">
        <p14:creationId xmlns:p14="http://schemas.microsoft.com/office/powerpoint/2010/main" val="21657592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Measurement Methods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779681448"/>
              </p:ext>
            </p:extLst>
          </p:nvPr>
        </p:nvGraphicFramePr>
        <p:xfrm>
          <a:off x="792163" y="2020888"/>
          <a:ext cx="10887075" cy="40782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595298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Challenges</a:t>
            </a:r>
            <a:endParaRPr lang="en-US" dirty="0"/>
          </a:p>
        </p:txBody>
      </p:sp>
      <p:sp>
        <p:nvSpPr>
          <p:cNvPr id="3" name="Content Placeholder 2"/>
          <p:cNvSpPr>
            <a:spLocks noGrp="1"/>
          </p:cNvSpPr>
          <p:nvPr>
            <p:ph idx="1"/>
          </p:nvPr>
        </p:nvSpPr>
        <p:spPr/>
        <p:txBody>
          <a:bodyPr/>
          <a:lstStyle/>
          <a:p>
            <a:pPr>
              <a:lnSpc>
                <a:spcPct val="150000"/>
              </a:lnSpc>
            </a:pPr>
            <a:r>
              <a:rPr lang="en-US" sz="3200" dirty="0" smtClean="0"/>
              <a:t>Programmatic</a:t>
            </a:r>
          </a:p>
          <a:p>
            <a:pPr>
              <a:lnSpc>
                <a:spcPct val="150000"/>
              </a:lnSpc>
            </a:pPr>
            <a:r>
              <a:rPr lang="en-US" sz="3200" dirty="0" smtClean="0"/>
              <a:t>Precision Targeting</a:t>
            </a:r>
          </a:p>
          <a:p>
            <a:pPr>
              <a:lnSpc>
                <a:spcPct val="150000"/>
              </a:lnSpc>
            </a:pPr>
            <a:r>
              <a:rPr lang="en-US" sz="3200" dirty="0" smtClean="0"/>
              <a:t>Non-Human  Traffic</a:t>
            </a:r>
          </a:p>
          <a:p>
            <a:pPr>
              <a:lnSpc>
                <a:spcPct val="150000"/>
              </a:lnSpc>
            </a:pPr>
            <a:endParaRPr lang="en-US" sz="3200" dirty="0"/>
          </a:p>
        </p:txBody>
      </p:sp>
    </p:spTree>
    <p:extLst>
      <p:ext uri="{BB962C8B-B14F-4D97-AF65-F5344CB8AC3E}">
        <p14:creationId xmlns:p14="http://schemas.microsoft.com/office/powerpoint/2010/main" val="11761912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Tomorrow is fast approaching</a:t>
            </a:r>
            <a:endParaRPr lang="en-US" dirty="0"/>
          </a:p>
        </p:txBody>
      </p:sp>
      <p:sp>
        <p:nvSpPr>
          <p:cNvPr id="3" name="Content Placeholder 2"/>
          <p:cNvSpPr>
            <a:spLocks noGrp="1"/>
          </p:cNvSpPr>
          <p:nvPr>
            <p:ph idx="1"/>
          </p:nvPr>
        </p:nvSpPr>
        <p:spPr/>
        <p:txBody>
          <a:bodyPr/>
          <a:lstStyle/>
          <a:p>
            <a:pPr marL="0" indent="0">
              <a:lnSpc>
                <a:spcPct val="150000"/>
              </a:lnSpc>
              <a:buNone/>
            </a:pPr>
            <a:r>
              <a:rPr lang="en-US" sz="3200" dirty="0" err="1" smtClean="0"/>
              <a:t>IoT</a:t>
            </a:r>
            <a:r>
              <a:rPr lang="en-US" sz="3200" dirty="0" smtClean="0"/>
              <a:t>/</a:t>
            </a:r>
            <a:r>
              <a:rPr lang="en-US" sz="3200" dirty="0" err="1" smtClean="0"/>
              <a:t>WoT</a:t>
            </a:r>
            <a:endParaRPr lang="en-US" sz="3200" dirty="0" smtClean="0"/>
          </a:p>
          <a:p>
            <a:pPr marL="0" indent="0">
              <a:lnSpc>
                <a:spcPct val="150000"/>
              </a:lnSpc>
              <a:buNone/>
            </a:pPr>
            <a:r>
              <a:rPr lang="en-US" sz="3200" dirty="0" smtClean="0"/>
              <a:t>Connected Car</a:t>
            </a:r>
          </a:p>
          <a:p>
            <a:pPr marL="0" indent="0">
              <a:lnSpc>
                <a:spcPct val="150000"/>
              </a:lnSpc>
              <a:buNone/>
            </a:pPr>
            <a:r>
              <a:rPr lang="en-US" sz="3200" dirty="0" smtClean="0"/>
              <a:t>Connected Home</a:t>
            </a:r>
          </a:p>
          <a:p>
            <a:pPr marL="0" indent="0">
              <a:lnSpc>
                <a:spcPct val="150000"/>
              </a:lnSpc>
              <a:buNone/>
            </a:pPr>
            <a:r>
              <a:rPr lang="en-US" sz="3200" dirty="0" smtClean="0"/>
              <a:t>10 Billion Devices on the Web</a:t>
            </a:r>
            <a:endParaRPr lang="en-US" sz="3200" dirty="0"/>
          </a:p>
        </p:txBody>
      </p:sp>
    </p:spTree>
    <p:extLst>
      <p:ext uri="{BB962C8B-B14F-4D97-AF65-F5344CB8AC3E}">
        <p14:creationId xmlns:p14="http://schemas.microsoft.com/office/powerpoint/2010/main" val="36075061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Clear Need</a:t>
            </a:r>
            <a:endParaRPr lang="en-US" dirty="0"/>
          </a:p>
        </p:txBody>
      </p:sp>
      <p:sp>
        <p:nvSpPr>
          <p:cNvPr id="3" name="Content Placeholder 2"/>
          <p:cNvSpPr>
            <a:spLocks noGrp="1"/>
          </p:cNvSpPr>
          <p:nvPr>
            <p:ph idx="1"/>
          </p:nvPr>
        </p:nvSpPr>
        <p:spPr/>
        <p:txBody>
          <a:bodyPr/>
          <a:lstStyle/>
          <a:p>
            <a:pPr marL="0" indent="0">
              <a:lnSpc>
                <a:spcPct val="150000"/>
              </a:lnSpc>
              <a:buNone/>
            </a:pPr>
            <a:r>
              <a:rPr lang="en-US" sz="3200" dirty="0" smtClean="0"/>
              <a:t>Measurable</a:t>
            </a:r>
          </a:p>
          <a:p>
            <a:pPr marL="0" indent="0">
              <a:lnSpc>
                <a:spcPct val="150000"/>
              </a:lnSpc>
              <a:buNone/>
            </a:pPr>
            <a:r>
              <a:rPr lang="en-US" sz="3200" dirty="0" smtClean="0"/>
              <a:t>3</a:t>
            </a:r>
            <a:r>
              <a:rPr lang="en-US" sz="3200" baseline="30000" dirty="0" smtClean="0"/>
              <a:t>rd</a:t>
            </a:r>
            <a:r>
              <a:rPr lang="en-US" sz="3200" dirty="0" smtClean="0"/>
              <a:t> Independent Party</a:t>
            </a:r>
          </a:p>
          <a:p>
            <a:pPr marL="0" indent="0">
              <a:lnSpc>
                <a:spcPct val="150000"/>
              </a:lnSpc>
              <a:buNone/>
            </a:pPr>
            <a:r>
              <a:rPr lang="en-US" sz="3200" dirty="0" smtClean="0"/>
              <a:t>Reliable and Consistent by Design</a:t>
            </a:r>
            <a:endParaRPr lang="en-US" sz="3200" dirty="0"/>
          </a:p>
        </p:txBody>
      </p:sp>
    </p:spTree>
    <p:extLst>
      <p:ext uri="{BB962C8B-B14F-4D97-AF65-F5344CB8AC3E}">
        <p14:creationId xmlns:p14="http://schemas.microsoft.com/office/powerpoint/2010/main" val="20868994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Proposal</a:t>
            </a:r>
            <a:endParaRPr lang="en-US" dirty="0"/>
          </a:p>
        </p:txBody>
      </p:sp>
      <p:sp>
        <p:nvSpPr>
          <p:cNvPr id="3" name="Content Placeholder 2"/>
          <p:cNvSpPr>
            <a:spLocks noGrp="1"/>
          </p:cNvSpPr>
          <p:nvPr>
            <p:ph idx="1"/>
          </p:nvPr>
        </p:nvSpPr>
        <p:spPr/>
        <p:txBody>
          <a:bodyPr/>
          <a:lstStyle/>
          <a:p>
            <a:pPr marL="0" lvl="0" indent="0">
              <a:buNone/>
            </a:pPr>
            <a:r>
              <a:rPr lang="en-US" sz="3200" dirty="0"/>
              <a:t>Simplify the delivery of ads into content by extending the HTML spec to include document elements that make it simpler on clients such as browsers to detect, identify, acquire, and render an ad.</a:t>
            </a:r>
          </a:p>
          <a:p>
            <a:pPr marL="0" lvl="0" indent="0">
              <a:buNone/>
            </a:pPr>
            <a:endParaRPr lang="en-US" sz="3200" dirty="0" smtClean="0"/>
          </a:p>
          <a:p>
            <a:pPr marL="0" lvl="0" indent="0">
              <a:buNone/>
            </a:pPr>
            <a:r>
              <a:rPr lang="en-US" sz="3200" dirty="0" smtClean="0"/>
              <a:t>Ensure </a:t>
            </a:r>
            <a:r>
              <a:rPr lang="en-US" sz="3200" dirty="0"/>
              <a:t>that these specs address both human and legitimate non-human traffic.</a:t>
            </a:r>
          </a:p>
          <a:p>
            <a:pPr marL="0" indent="0">
              <a:buNone/>
            </a:pPr>
            <a:endParaRPr lang="en-US" dirty="0"/>
          </a:p>
        </p:txBody>
      </p:sp>
    </p:spTree>
    <p:extLst>
      <p:ext uri="{BB962C8B-B14F-4D97-AF65-F5344CB8AC3E}">
        <p14:creationId xmlns:p14="http://schemas.microsoft.com/office/powerpoint/2010/main" val="21606644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Thank you</a:t>
            </a:r>
            <a:endParaRPr lang="en-US" dirty="0"/>
          </a:p>
        </p:txBody>
      </p:sp>
    </p:spTree>
    <p:extLst>
      <p:ext uri="{BB962C8B-B14F-4D97-AF65-F5344CB8AC3E}">
        <p14:creationId xmlns:p14="http://schemas.microsoft.com/office/powerpoint/2010/main" val="2640046214"/>
      </p:ext>
    </p:extLst>
  </p:cSld>
  <p:clrMapOvr>
    <a:masterClrMapping/>
  </p:clrMapOvr>
</p:sld>
</file>

<file path=ppt/theme/theme1.xml><?xml version="1.0" encoding="utf-8"?>
<a:theme xmlns:a="http://schemas.openxmlformats.org/drawingml/2006/main" name="Nielsen Black White Theme">
  <a:themeElements>
    <a:clrScheme name="Multicolor">
      <a:dk1>
        <a:srgbClr val="5F5F5F"/>
      </a:dk1>
      <a:lt1>
        <a:srgbClr val="FFFFFF"/>
      </a:lt1>
      <a:dk2>
        <a:srgbClr val="000000"/>
      </a:dk2>
      <a:lt2>
        <a:srgbClr val="707276"/>
      </a:lt2>
      <a:accent1>
        <a:srgbClr val="009DD9"/>
      </a:accent1>
      <a:accent2>
        <a:srgbClr val="FF8300"/>
      </a:accent2>
      <a:accent3>
        <a:srgbClr val="B21DAC"/>
      </a:accent3>
      <a:accent4>
        <a:srgbClr val="D70036"/>
      </a:accent4>
      <a:accent5>
        <a:srgbClr val="707276"/>
      </a:accent5>
      <a:accent6>
        <a:srgbClr val="000000"/>
      </a:accent6>
      <a:hlink>
        <a:srgbClr val="B21DAC"/>
      </a:hlink>
      <a:folHlink>
        <a:srgbClr val="D70036"/>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4">
            <a:lumMod val="20000"/>
            <a:lumOff val="80000"/>
          </a:schemeClr>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custClrLst>
    <a:custClr name="Yellow">
      <a:srgbClr val="FFCD00"/>
    </a:custClr>
    <a:custClr name="Dark Red">
      <a:srgbClr val="9B0C10"/>
    </a:custClr>
    <a:custClr name="Light Red">
      <a:srgbClr val="F69493"/>
    </a:custClr>
    <a:custClr name="Pale Red">
      <a:srgbClr val="FACAC7"/>
    </a:custClr>
    <a:custClr name="Dark Purple">
      <a:srgbClr val="80076B"/>
    </a:custClr>
    <a:custClr name="Light Purple">
      <a:srgbClr val="DE98D5"/>
    </a:custClr>
    <a:custClr name="Pale Purple">
      <a:srgbClr val="F0CCEB"/>
    </a:custClr>
    <a:custClr name="Dark Orange">
      <a:srgbClr val="F15722"/>
    </a:custClr>
    <a:custClr name="Light Orange">
      <a:srgbClr val="FCBC85"/>
    </a:custClr>
    <a:custClr name="Pale Orange">
      <a:srgbClr val="FEDBBD"/>
    </a:custClr>
    <a:custClr name="Dark Cyan">
      <a:srgbClr val="007FC7"/>
    </a:custClr>
    <a:custClr name="Light Cyan">
      <a:srgbClr val="6ECFF6"/>
    </a:custClr>
    <a:custClr name="Pale Cyan">
      <a:srgbClr val="B9E5FB"/>
    </a:custClr>
    <a:custClr name="Dark Green">
      <a:srgbClr val="218535"/>
    </a:custClr>
    <a:custClr name="Green">
      <a:srgbClr val="8DC63F"/>
    </a:custClr>
    <a:custClr name="Light Green">
      <a:srgbClr val="C4DF9B"/>
    </a:custClr>
    <a:custClr name="Pale Green">
      <a:srgbClr val="E0EED0"/>
    </a:custClr>
    <a:custClr name="Light Gray">
      <a:srgbClr val="B6B6B9"/>
    </a:custClr>
  </a:custClrLst>
  <a:extLst>
    <a:ext uri="{05A4C25C-085E-4340-85A3-A5531E510DB2}">
      <thm15:themeFamily xmlns:thm15="http://schemas.microsoft.com/office/thememl/2012/main" name="Nielsen Black White Theme" id="{BB21F8B6-AA1F-4C4B-BB2A-1710C699D14E}" vid="{DBF55F12-FF49-4DBA-ABA1-BE966A64EB58}"/>
    </a:ext>
  </a:extLst>
</a:theme>
</file>

<file path=docProps/app.xml><?xml version="1.0" encoding="utf-8"?>
<Properties xmlns="http://schemas.openxmlformats.org/officeDocument/2006/extended-properties" xmlns:vt="http://schemas.openxmlformats.org/officeDocument/2006/docPropsVTypes">
  <Template>Nielsen Black White Theme</Template>
  <TotalTime>30</TotalTime>
  <Words>143</Words>
  <Application>Microsoft Office PowerPoint</Application>
  <PresentationFormat>Widescreen</PresentationFormat>
  <Paragraphs>33</Paragraphs>
  <Slides>8</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vt:i4>
      </vt:variant>
    </vt:vector>
  </HeadingPairs>
  <TitlesOfParts>
    <vt:vector size="11" baseType="lpstr">
      <vt:lpstr>Arial</vt:lpstr>
      <vt:lpstr>Calibri</vt:lpstr>
      <vt:lpstr>Nielsen Black White Theme</vt:lpstr>
      <vt:lpstr>measurable by design</vt:lpstr>
      <vt:lpstr>A Common Denominator</vt:lpstr>
      <vt:lpstr>Measurement Methods</vt:lpstr>
      <vt:lpstr>The Challenges</vt:lpstr>
      <vt:lpstr>Tomorrow is fast approaching</vt:lpstr>
      <vt:lpstr>Clear Need</vt:lpstr>
      <vt:lpstr>Proposal</vt:lpstr>
      <vt:lpstr>Thank you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measurable by design</dc:title>
  <dc:creator>Hage, Chad</dc:creator>
  <cp:lastModifiedBy>Hage, Chad</cp:lastModifiedBy>
  <cp:revision>4</cp:revision>
  <dcterms:created xsi:type="dcterms:W3CDTF">2015-09-17T14:29:17Z</dcterms:created>
  <dcterms:modified xsi:type="dcterms:W3CDTF">2015-09-17T14:59:29Z</dcterms:modified>
</cp:coreProperties>
</file>