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4" r:id="rId1"/>
    <p:sldMasterId id="2147483688" r:id="rId2"/>
    <p:sldMasterId id="2147483700" r:id="rId3"/>
  </p:sldMasterIdLst>
  <p:notesMasterIdLst>
    <p:notesMasterId r:id="rId10"/>
  </p:notesMasterIdLst>
  <p:handoutMasterIdLst>
    <p:handoutMasterId r:id="rId11"/>
  </p:handoutMasterIdLst>
  <p:sldIdLst>
    <p:sldId id="485" r:id="rId4"/>
    <p:sldId id="486" r:id="rId5"/>
    <p:sldId id="487" r:id="rId6"/>
    <p:sldId id="488" r:id="rId7"/>
    <p:sldId id="489" r:id="rId8"/>
    <p:sldId id="490" r:id="rId9"/>
  </p:sldIdLst>
  <p:sldSz cx="9144000" cy="6858000" type="screen4x3"/>
  <p:notesSz cx="6797675" cy="9926638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1400" b="1" kern="1200">
        <a:solidFill>
          <a:srgbClr val="000000"/>
        </a:solidFill>
        <a:latin typeface="Arial" charset="0"/>
        <a:ea typeface="MS PGothic" pitchFamily="34" charset="-128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1400" b="1" kern="1200">
        <a:solidFill>
          <a:srgbClr val="000000"/>
        </a:solidFill>
        <a:latin typeface="Arial" charset="0"/>
        <a:ea typeface="MS PGothic" pitchFamily="34" charset="-128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1400" b="1" kern="1200">
        <a:solidFill>
          <a:srgbClr val="000000"/>
        </a:solidFill>
        <a:latin typeface="Arial" charset="0"/>
        <a:ea typeface="MS PGothic" pitchFamily="34" charset="-128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1400" b="1" kern="1200">
        <a:solidFill>
          <a:srgbClr val="000000"/>
        </a:solidFill>
        <a:latin typeface="Arial" charset="0"/>
        <a:ea typeface="MS PGothic" pitchFamily="34" charset="-128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1400" b="1" kern="1200">
        <a:solidFill>
          <a:srgbClr val="000000"/>
        </a:solidFill>
        <a:latin typeface="Arial" charset="0"/>
        <a:ea typeface="MS PGothic" pitchFamily="34" charset="-128"/>
        <a:cs typeface="Arial" charset="0"/>
      </a:defRPr>
    </a:lvl5pPr>
    <a:lvl6pPr marL="2286000" algn="l" defTabSz="914400" rtl="0" eaLnBrk="1" latinLnBrk="0" hangingPunct="1">
      <a:defRPr sz="1400" b="1" kern="1200">
        <a:solidFill>
          <a:srgbClr val="000000"/>
        </a:solidFill>
        <a:latin typeface="Arial" charset="0"/>
        <a:ea typeface="MS PGothic" pitchFamily="34" charset="-128"/>
        <a:cs typeface="Arial" charset="0"/>
      </a:defRPr>
    </a:lvl6pPr>
    <a:lvl7pPr marL="2743200" algn="l" defTabSz="914400" rtl="0" eaLnBrk="1" latinLnBrk="0" hangingPunct="1">
      <a:defRPr sz="1400" b="1" kern="1200">
        <a:solidFill>
          <a:srgbClr val="000000"/>
        </a:solidFill>
        <a:latin typeface="Arial" charset="0"/>
        <a:ea typeface="MS PGothic" pitchFamily="34" charset="-128"/>
        <a:cs typeface="Arial" charset="0"/>
      </a:defRPr>
    </a:lvl7pPr>
    <a:lvl8pPr marL="3200400" algn="l" defTabSz="914400" rtl="0" eaLnBrk="1" latinLnBrk="0" hangingPunct="1">
      <a:defRPr sz="1400" b="1" kern="1200">
        <a:solidFill>
          <a:srgbClr val="000000"/>
        </a:solidFill>
        <a:latin typeface="Arial" charset="0"/>
        <a:ea typeface="MS PGothic" pitchFamily="34" charset="-128"/>
        <a:cs typeface="Arial" charset="0"/>
      </a:defRPr>
    </a:lvl8pPr>
    <a:lvl9pPr marL="3657600" algn="l" defTabSz="914400" rtl="0" eaLnBrk="1" latinLnBrk="0" hangingPunct="1">
      <a:defRPr sz="1400" b="1" kern="1200">
        <a:solidFill>
          <a:srgbClr val="000000"/>
        </a:solidFill>
        <a:latin typeface="Arial" charset="0"/>
        <a:ea typeface="MS PGothic" pitchFamily="34" charset="-128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95BACD"/>
    <a:srgbClr val="FFF0A3"/>
    <a:srgbClr val="D6E4EE"/>
    <a:srgbClr val="CCEECC"/>
    <a:srgbClr val="FFCDCD"/>
    <a:srgbClr val="FF3399"/>
    <a:srgbClr val="14983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6279" autoAdjust="0"/>
    <p:restoredTop sz="90072" autoAdjust="0"/>
  </p:normalViewPr>
  <p:slideViewPr>
    <p:cSldViewPr snapToGrid="0">
      <p:cViewPr>
        <p:scale>
          <a:sx n="100" d="100"/>
          <a:sy n="100" d="100"/>
        </p:scale>
        <p:origin x="-972" y="4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55" d="100"/>
          <a:sy n="55" d="100"/>
        </p:scale>
        <p:origin x="-1884" y="-96"/>
      </p:cViewPr>
      <p:guideLst>
        <p:guide orient="horz" pos="3127"/>
        <p:guide pos="2141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2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1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89" tIns="45994" rIns="91989" bIns="45994" numCol="1" anchor="t" anchorCtr="0" compatLnSpc="1">
            <a:prstTxWarp prst="textNoShape">
              <a:avLst/>
            </a:prstTxWarp>
          </a:bodyPr>
          <a:lstStyle>
            <a:lvl1pPr algn="l">
              <a:defRPr sz="1200" b="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3315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64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89" tIns="45994" rIns="91989" bIns="45994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3315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9750"/>
            <a:ext cx="29464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89" tIns="45994" rIns="91989" bIns="45994" numCol="1" anchor="b" anchorCtr="0" compatLnSpc="1">
            <a:prstTxWarp prst="textNoShape">
              <a:avLst/>
            </a:prstTxWarp>
          </a:bodyPr>
          <a:lstStyle>
            <a:lvl1pPr algn="l">
              <a:defRPr sz="1200" b="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3315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429750"/>
            <a:ext cx="29464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89" tIns="45994" rIns="91989" bIns="45994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1pPr>
          </a:lstStyle>
          <a:p>
            <a:pPr>
              <a:defRPr/>
            </a:pPr>
            <a:fld id="{BE5FDA62-9A13-4015-B423-5626237519B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004232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89" tIns="45994" rIns="91989" bIns="45994" numCol="1" anchor="t" anchorCtr="0" compatLnSpc="1">
            <a:prstTxWarp prst="textNoShape">
              <a:avLst/>
            </a:prstTxWarp>
          </a:bodyPr>
          <a:lstStyle>
            <a:lvl1pPr algn="l">
              <a:defRPr sz="1200" b="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89" tIns="45994" rIns="91989" bIns="45994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662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2525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782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89" tIns="45994" rIns="91989" bIns="4599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7783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9750"/>
            <a:ext cx="29464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89" tIns="45994" rIns="91989" bIns="45994" numCol="1" anchor="b" anchorCtr="0" compatLnSpc="1">
            <a:prstTxWarp prst="textNoShape">
              <a:avLst/>
            </a:prstTxWarp>
          </a:bodyPr>
          <a:lstStyle>
            <a:lvl1pPr algn="l">
              <a:defRPr sz="1200" b="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783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9750"/>
            <a:ext cx="29464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89" tIns="45994" rIns="91989" bIns="45994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Arial" charset="0"/>
                <a:ea typeface="MS PGothic" pitchFamily="34" charset="-128"/>
                <a:cs typeface="+mn-cs"/>
              </a:defRPr>
            </a:lvl1pPr>
          </a:lstStyle>
          <a:p>
            <a:pPr>
              <a:defRPr/>
            </a:pPr>
            <a:fld id="{7F9365F9-D9A4-4CB8-9126-C191C23799C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461797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100" charset="0"/>
        <a:ea typeface="MS PGothic" pitchFamily="34" charset="-128"/>
        <a:cs typeface="MS PGothic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100" charset="0"/>
        <a:ea typeface="MS PGothic" pitchFamily="34" charset="-128"/>
        <a:cs typeface="MS PGothic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100" charset="0"/>
        <a:ea typeface="MS PGothic" pitchFamily="34" charset="-128"/>
        <a:cs typeface="MS PGothic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100" charset="0"/>
        <a:ea typeface="MS PGothic" pitchFamily="34" charset="-128"/>
        <a:cs typeface="MS PGothic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100" charset="0"/>
        <a:ea typeface="MS PGothic" pitchFamily="34" charset="-128"/>
        <a:cs typeface="MS PGothic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jpe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5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5" descr="combine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757738"/>
            <a:ext cx="9144000" cy="210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30"/>
          <p:cNvSpPr>
            <a:spLocks noChangeArrowheads="1"/>
          </p:cNvSpPr>
          <p:nvPr/>
        </p:nvSpPr>
        <p:spPr bwMode="auto">
          <a:xfrm>
            <a:off x="257175" y="6621463"/>
            <a:ext cx="427038" cy="238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r">
              <a:defRPr/>
            </a:pPr>
            <a:fld id="{4F038EC5-DB81-46D8-98F5-6B66589EA7B4}" type="slidenum">
              <a:rPr lang="en-GB" sz="900">
                <a:solidFill>
                  <a:schemeClr val="bg1"/>
                </a:solidFill>
                <a:cs typeface="+mn-cs"/>
              </a:rPr>
              <a:pPr algn="r">
                <a:defRPr/>
              </a:pPr>
              <a:t>‹#›</a:t>
            </a:fld>
            <a:endParaRPr lang="en-GB" sz="900">
              <a:solidFill>
                <a:schemeClr val="bg1"/>
              </a:solidFill>
              <a:cs typeface="+mn-cs"/>
            </a:endParaRPr>
          </a:p>
        </p:txBody>
      </p:sp>
      <p:sp>
        <p:nvSpPr>
          <p:cNvPr id="6" name="Rectangle 6"/>
          <p:cNvSpPr>
            <a:spLocks noChangeArrowheads="1"/>
          </p:cNvSpPr>
          <p:nvPr userDrawn="1"/>
        </p:nvSpPr>
        <p:spPr bwMode="auto">
          <a:xfrm>
            <a:off x="3065463" y="6613525"/>
            <a:ext cx="84455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900">
                <a:solidFill>
                  <a:schemeClr val="bg1"/>
                </a:solidFill>
              </a:rPr>
              <a:t>Confidential</a:t>
            </a:r>
            <a:endParaRPr lang="fi-FI" sz="900">
              <a:solidFill>
                <a:schemeClr val="bg1"/>
              </a:solidFill>
            </a:endParaRPr>
          </a:p>
        </p:txBody>
      </p:sp>
      <p:sp>
        <p:nvSpPr>
          <p:cNvPr id="9728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927100" y="2058988"/>
            <a:ext cx="7337425" cy="1411287"/>
          </a:xfrm>
        </p:spPr>
        <p:txBody>
          <a:bodyPr wrap="square" anchor="t"/>
          <a:lstStyle>
            <a:lvl1pPr algn="ctr">
              <a:defRPr sz="46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97284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216025" y="3673475"/>
            <a:ext cx="6711950" cy="14605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00850" y="7938"/>
            <a:ext cx="2193925" cy="63722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7488" y="7938"/>
            <a:ext cx="6430962" cy="63722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5" descr="combine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757738"/>
            <a:ext cx="9144000" cy="210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30"/>
          <p:cNvSpPr>
            <a:spLocks noChangeArrowheads="1"/>
          </p:cNvSpPr>
          <p:nvPr/>
        </p:nvSpPr>
        <p:spPr bwMode="auto">
          <a:xfrm>
            <a:off x="257175" y="6621463"/>
            <a:ext cx="427038" cy="238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r">
              <a:defRPr/>
            </a:pPr>
            <a:fld id="{C36F7BF6-4680-4DDB-817C-B38B5D66577C}" type="slidenum">
              <a:rPr lang="en-GB" sz="900">
                <a:solidFill>
                  <a:srgbClr val="FFFFFF"/>
                </a:solidFill>
                <a:latin typeface="Arial"/>
                <a:cs typeface="+mn-cs"/>
              </a:rPr>
              <a:pPr algn="r">
                <a:defRPr/>
              </a:pPr>
              <a:t>‹#›</a:t>
            </a:fld>
            <a:endParaRPr lang="en-GB" sz="900" dirty="0">
              <a:solidFill>
                <a:srgbClr val="FFFFFF"/>
              </a:solidFill>
              <a:latin typeface="Arial"/>
              <a:cs typeface="+mn-cs"/>
            </a:endParaRPr>
          </a:p>
        </p:txBody>
      </p:sp>
      <p:sp>
        <p:nvSpPr>
          <p:cNvPr id="6" name="Text Box 23"/>
          <p:cNvSpPr txBox="1">
            <a:spLocks noChangeArrowheads="1"/>
          </p:cNvSpPr>
          <p:nvPr userDrawn="1"/>
        </p:nvSpPr>
        <p:spPr bwMode="auto">
          <a:xfrm>
            <a:off x="2741613" y="6461125"/>
            <a:ext cx="1350962" cy="387350"/>
          </a:xfrm>
          <a:prstGeom prst="rect">
            <a:avLst/>
          </a:prstGeom>
          <a:noFill/>
          <a:ln w="38100" algn="ctr">
            <a:noFill/>
            <a:miter lim="800000"/>
            <a:headEnd/>
            <a:tailEnd/>
          </a:ln>
          <a:effectLst/>
        </p:spPr>
        <p:txBody>
          <a:bodyPr lIns="80167" tIns="40084" rIns="80167" bIns="40084">
            <a:spAutoFit/>
          </a:bodyPr>
          <a:lstStyle/>
          <a:p>
            <a:pPr algn="ctr" defTabSz="801688" eaLnBrk="0" fontAlgn="ctr" hangingPunct="0">
              <a:lnSpc>
                <a:spcPct val="80000"/>
              </a:lnSpc>
              <a:spcBef>
                <a:spcPts val="400"/>
              </a:spcBef>
              <a:buClr>
                <a:srgbClr val="FAA61A"/>
              </a:buClr>
              <a:buSzPct val="125000"/>
              <a:buFont typeface="Wingdings" pitchFamily="2" charset="2"/>
              <a:buNone/>
              <a:defRPr/>
            </a:pPr>
            <a:r>
              <a:rPr lang="en-GB" sz="1000" dirty="0">
                <a:solidFill>
                  <a:srgbClr val="FFF0A3"/>
                </a:solidFill>
                <a:latin typeface="Arial"/>
                <a:cs typeface="+mn-cs"/>
              </a:rPr>
              <a:t>CONFIDENTIAL</a:t>
            </a:r>
          </a:p>
          <a:p>
            <a:pPr algn="ctr" defTabSz="801688" eaLnBrk="0" fontAlgn="ctr" hangingPunct="0">
              <a:lnSpc>
                <a:spcPct val="80000"/>
              </a:lnSpc>
              <a:spcBef>
                <a:spcPts val="400"/>
              </a:spcBef>
              <a:buClr>
                <a:srgbClr val="FAA61A"/>
              </a:buClr>
              <a:buSzPct val="125000"/>
              <a:buFont typeface="Wingdings" pitchFamily="2" charset="2"/>
              <a:buNone/>
              <a:defRPr/>
            </a:pPr>
            <a:r>
              <a:rPr lang="en-GB" sz="1000" dirty="0">
                <a:solidFill>
                  <a:srgbClr val="FFF0A3"/>
                </a:solidFill>
                <a:latin typeface="Arial"/>
                <a:cs typeface="+mn-cs"/>
              </a:rPr>
              <a:t>RESTRICTED</a:t>
            </a:r>
          </a:p>
        </p:txBody>
      </p:sp>
      <p:grpSp>
        <p:nvGrpSpPr>
          <p:cNvPr id="7" name="Group 15"/>
          <p:cNvGrpSpPr>
            <a:grpSpLocks/>
          </p:cNvGrpSpPr>
          <p:nvPr userDrawn="1"/>
        </p:nvGrpSpPr>
        <p:grpSpPr bwMode="auto">
          <a:xfrm>
            <a:off x="7429500" y="53975"/>
            <a:ext cx="2071688" cy="231775"/>
            <a:chOff x="1500166" y="3429000"/>
            <a:chExt cx="2071702" cy="232588"/>
          </a:xfrm>
        </p:grpSpPr>
        <p:grpSp>
          <p:nvGrpSpPr>
            <p:cNvPr id="8" name="Group 12"/>
            <p:cNvGrpSpPr>
              <a:grpSpLocks/>
            </p:cNvGrpSpPr>
            <p:nvPr/>
          </p:nvGrpSpPr>
          <p:grpSpPr bwMode="auto">
            <a:xfrm>
              <a:off x="1500166" y="3429000"/>
              <a:ext cx="2071702" cy="232588"/>
              <a:chOff x="2500298" y="3786190"/>
              <a:chExt cx="2071702" cy="232588"/>
            </a:xfrm>
          </p:grpSpPr>
          <p:sp>
            <p:nvSpPr>
              <p:cNvPr id="10" name="Subtitle 2"/>
              <p:cNvSpPr txBox="1">
                <a:spLocks/>
              </p:cNvSpPr>
              <p:nvPr/>
            </p:nvSpPr>
            <p:spPr bwMode="auto">
              <a:xfrm>
                <a:off x="2852725" y="3786190"/>
                <a:ext cx="1719275" cy="2325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0" fontAlgn="ctr" hangingPunct="0">
                  <a:spcBef>
                    <a:spcPct val="25000"/>
                  </a:spcBef>
                  <a:spcAft>
                    <a:spcPts val="0"/>
                  </a:spcAft>
                  <a:buClr>
                    <a:srgbClr val="128CAB"/>
                  </a:buClr>
                  <a:buSzPct val="125000"/>
                  <a:buFont typeface="Wingdings" pitchFamily="2" charset="2"/>
                  <a:buNone/>
                  <a:defRPr/>
                </a:pPr>
                <a:r>
                  <a:rPr lang="en-US" sz="1100" b="0" kern="0" dirty="0">
                    <a:latin typeface="Calibri" pitchFamily="34" charset="0"/>
                    <a:ea typeface="+mn-ea"/>
                    <a:cs typeface="+mn-cs"/>
                  </a:rPr>
                  <a:t> Design Enablement</a:t>
                </a:r>
                <a:endParaRPr lang="en-GB" sz="1100" b="0" kern="0" dirty="0">
                  <a:latin typeface="Calibri" pitchFamily="34" charset="0"/>
                  <a:ea typeface="+mn-ea"/>
                  <a:cs typeface="+mn-cs"/>
                </a:endParaRPr>
              </a:p>
            </p:txBody>
          </p:sp>
          <p:pic>
            <p:nvPicPr>
              <p:cNvPr id="11" name="Picture 11" descr="arm_logo.gif"/>
              <p:cNvPicPr>
                <a:picLocks noChangeAspect="1"/>
              </p:cNvPicPr>
              <p:nvPr/>
            </p:nvPicPr>
            <p:blipFill>
              <a:blip r:embed="rId3"/>
              <a:srcRect/>
              <a:stretch>
                <a:fillRect/>
              </a:stretch>
            </p:blipFill>
            <p:spPr bwMode="auto">
              <a:xfrm>
                <a:off x="2500298" y="3835810"/>
                <a:ext cx="450628" cy="13334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cxnSp>
          <p:nvCxnSpPr>
            <p:cNvPr id="9" name="Straight Connector 8"/>
            <p:cNvCxnSpPr/>
            <p:nvPr/>
          </p:nvCxnSpPr>
          <p:spPr bwMode="auto">
            <a:xfrm>
              <a:off x="1500166" y="3644065"/>
              <a:ext cx="1571636" cy="0"/>
            </a:xfrm>
            <a:prstGeom prst="line">
              <a:avLst/>
            </a:prstGeom>
            <a:ln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2" name="Picture 1" descr="C:\Documents and Settings\phibre01\My Documents\My Pictures\partners_2.jpg"/>
          <p:cNvPicPr>
            <a:picLocks noChangeAspect="1" noChangeArrowheads="1"/>
          </p:cNvPicPr>
          <p:nvPr userDrawn="1"/>
        </p:nvPicPr>
        <p:blipFill>
          <a:blip r:embed="rId4"/>
          <a:srcRect/>
          <a:stretch>
            <a:fillRect/>
          </a:stretch>
        </p:blipFill>
        <p:spPr bwMode="auto">
          <a:xfrm>
            <a:off x="6732588" y="38100"/>
            <a:ext cx="647700" cy="582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728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927100" y="2058988"/>
            <a:ext cx="7337425" cy="1411287"/>
          </a:xfrm>
        </p:spPr>
        <p:txBody>
          <a:bodyPr wrap="square" anchor="t"/>
          <a:lstStyle>
            <a:lvl1pPr algn="ctr">
              <a:defRPr sz="46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97284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216025" y="3673475"/>
            <a:ext cx="6711950" cy="14605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5"/>
          <p:cNvGrpSpPr>
            <a:grpSpLocks/>
          </p:cNvGrpSpPr>
          <p:nvPr userDrawn="1"/>
        </p:nvGrpSpPr>
        <p:grpSpPr bwMode="auto">
          <a:xfrm>
            <a:off x="7429500" y="53975"/>
            <a:ext cx="2071688" cy="231775"/>
            <a:chOff x="1500166" y="3429000"/>
            <a:chExt cx="2071702" cy="232588"/>
          </a:xfrm>
        </p:grpSpPr>
        <p:grpSp>
          <p:nvGrpSpPr>
            <p:cNvPr id="5" name="Group 12"/>
            <p:cNvGrpSpPr>
              <a:grpSpLocks/>
            </p:cNvGrpSpPr>
            <p:nvPr/>
          </p:nvGrpSpPr>
          <p:grpSpPr bwMode="auto">
            <a:xfrm>
              <a:off x="1500166" y="3429000"/>
              <a:ext cx="2071702" cy="232588"/>
              <a:chOff x="2500298" y="3786190"/>
              <a:chExt cx="2071702" cy="232588"/>
            </a:xfrm>
          </p:grpSpPr>
          <p:sp>
            <p:nvSpPr>
              <p:cNvPr id="7" name="Subtitle 2"/>
              <p:cNvSpPr txBox="1">
                <a:spLocks/>
              </p:cNvSpPr>
              <p:nvPr/>
            </p:nvSpPr>
            <p:spPr bwMode="auto">
              <a:xfrm>
                <a:off x="2852725" y="3786190"/>
                <a:ext cx="1719275" cy="2325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0" fontAlgn="ctr" hangingPunct="0">
                  <a:spcBef>
                    <a:spcPct val="25000"/>
                  </a:spcBef>
                  <a:spcAft>
                    <a:spcPts val="0"/>
                  </a:spcAft>
                  <a:buClr>
                    <a:srgbClr val="128CAB"/>
                  </a:buClr>
                  <a:buSzPct val="125000"/>
                  <a:buFont typeface="Wingdings" pitchFamily="2" charset="2"/>
                  <a:buNone/>
                  <a:defRPr/>
                </a:pPr>
                <a:r>
                  <a:rPr lang="en-US" sz="1100" b="0" kern="0" dirty="0">
                    <a:latin typeface="Calibri" pitchFamily="34" charset="0"/>
                    <a:ea typeface="+mn-ea"/>
                    <a:cs typeface="+mn-cs"/>
                  </a:rPr>
                  <a:t> Design Enablement</a:t>
                </a:r>
                <a:endParaRPr lang="en-GB" sz="1100" b="0" kern="0" dirty="0">
                  <a:latin typeface="Calibri" pitchFamily="34" charset="0"/>
                  <a:ea typeface="+mn-ea"/>
                  <a:cs typeface="+mn-cs"/>
                </a:endParaRPr>
              </a:p>
            </p:txBody>
          </p:sp>
          <p:pic>
            <p:nvPicPr>
              <p:cNvPr id="8" name="Picture 11" descr="arm_logo.gif"/>
              <p:cNvPicPr>
                <a:picLocks noChangeAspect="1"/>
              </p:cNvPicPr>
              <p:nvPr/>
            </p:nvPicPr>
            <p:blipFill>
              <a:blip r:embed="rId2"/>
              <a:srcRect/>
              <a:stretch>
                <a:fillRect/>
              </a:stretch>
            </p:blipFill>
            <p:spPr bwMode="auto">
              <a:xfrm>
                <a:off x="2500298" y="3835810"/>
                <a:ext cx="450628" cy="13334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cxnSp>
          <p:nvCxnSpPr>
            <p:cNvPr id="6" name="Straight Connector 5"/>
            <p:cNvCxnSpPr/>
            <p:nvPr/>
          </p:nvCxnSpPr>
          <p:spPr bwMode="auto">
            <a:xfrm>
              <a:off x="1500166" y="3644065"/>
              <a:ext cx="1571636" cy="0"/>
            </a:xfrm>
            <a:prstGeom prst="line">
              <a:avLst/>
            </a:prstGeom>
            <a:ln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9" name="Picture 1" descr="C:\Documents and Settings\phibre01\My Documents\My Pictures\partners_2.jpg"/>
          <p:cNvPicPr>
            <a:picLocks noChangeAspect="1" noChangeArrowheads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6732588" y="38100"/>
            <a:ext cx="647700" cy="582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6"/>
          <p:cNvPicPr>
            <a:picLocks noChangeAspect="1" noChangeArrowheads="1"/>
          </p:cNvPicPr>
          <p:nvPr userDrawn="1"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973138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1600" y="7938"/>
            <a:ext cx="8023175" cy="83820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17488" y="906463"/>
            <a:ext cx="4311650" cy="54737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1538" y="906463"/>
            <a:ext cx="4311650" cy="54737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 smtClean="0"/>
              <a:t>Click icon to add picture</a:t>
            </a:r>
            <a:endParaRPr lang="en-GB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00850" y="7938"/>
            <a:ext cx="2193925" cy="63722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7488" y="7938"/>
            <a:ext cx="6430962" cy="63722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17488" y="906463"/>
            <a:ext cx="4311650" cy="54737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1538" y="906463"/>
            <a:ext cx="4311650" cy="54737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38" descr="combinedfooter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0" y="4757738"/>
            <a:ext cx="9144000" cy="210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17488" y="7938"/>
            <a:ext cx="8777287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smtClean="0"/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17488" y="906463"/>
            <a:ext cx="8775700" cy="5473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smtClean="0"/>
          </a:p>
        </p:txBody>
      </p:sp>
      <p:sp>
        <p:nvSpPr>
          <p:cNvPr id="96260" name="Line 4"/>
          <p:cNvSpPr>
            <a:spLocks noChangeShapeType="1"/>
          </p:cNvSpPr>
          <p:nvPr/>
        </p:nvSpPr>
        <p:spPr bwMode="auto">
          <a:xfrm>
            <a:off x="342900" y="787400"/>
            <a:ext cx="8801100" cy="0"/>
          </a:xfrm>
          <a:prstGeom prst="line">
            <a:avLst/>
          </a:prstGeom>
          <a:noFill/>
          <a:ln w="12700">
            <a:solidFill>
              <a:schemeClr val="folHlink"/>
            </a:solidFill>
            <a:round/>
            <a:headEnd/>
            <a:tailEnd/>
          </a:ln>
          <a:effectLst/>
        </p:spPr>
        <p:txBody>
          <a:bodyPr lIns="80167" tIns="40084" rIns="80167" bIns="40084" anchor="ctr"/>
          <a:lstStyle/>
          <a:p>
            <a:pPr algn="ctr">
              <a:defRPr/>
            </a:pPr>
            <a:endParaRPr lang="en-GB">
              <a:cs typeface="+mn-cs"/>
            </a:endParaRPr>
          </a:p>
        </p:txBody>
      </p:sp>
      <p:sp>
        <p:nvSpPr>
          <p:cNvPr id="96284" name="Rectangle 28"/>
          <p:cNvSpPr>
            <a:spLocks noChangeArrowheads="1"/>
          </p:cNvSpPr>
          <p:nvPr/>
        </p:nvSpPr>
        <p:spPr bwMode="auto">
          <a:xfrm>
            <a:off x="257175" y="6621463"/>
            <a:ext cx="427038" cy="238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r">
              <a:defRPr/>
            </a:pPr>
            <a:fld id="{CB6EC58E-F4EB-4EA9-AD7E-31AF87EF40A8}" type="slidenum">
              <a:rPr lang="en-GB" sz="900">
                <a:solidFill>
                  <a:schemeClr val="bg1"/>
                </a:solidFill>
                <a:cs typeface="+mn-cs"/>
              </a:rPr>
              <a:pPr algn="r">
                <a:defRPr/>
              </a:pPr>
              <a:t>‹#›</a:t>
            </a:fld>
            <a:endParaRPr lang="en-GB" sz="900">
              <a:solidFill>
                <a:schemeClr val="bg1"/>
              </a:solidFill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  <p:sldLayoutId id="2147483713" r:id="rId2"/>
    <p:sldLayoutId id="2147483712" r:id="rId3"/>
    <p:sldLayoutId id="2147483711" r:id="rId4"/>
    <p:sldLayoutId id="2147483710" r:id="rId5"/>
    <p:sldLayoutId id="2147483709" r:id="rId6"/>
    <p:sldLayoutId id="2147483708" r:id="rId7"/>
    <p:sldLayoutId id="2147483707" r:id="rId8"/>
    <p:sldLayoutId id="2147483706" r:id="rId9"/>
    <p:sldLayoutId id="2147483705" r:id="rId10"/>
    <p:sldLayoutId id="2147483704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000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00000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00000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00000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00000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000000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000000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000000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000000"/>
          </a:solidFill>
          <a:latin typeface="Arial" charset="0"/>
        </a:defRPr>
      </a:lvl9pPr>
    </p:titleStyle>
    <p:bodyStyle>
      <a:lvl1pPr marL="265113" indent="-265113" algn="l" rtl="0" eaLnBrk="0" fontAlgn="ctr" hangingPunct="0">
        <a:spcBef>
          <a:spcPct val="25000"/>
        </a:spcBef>
        <a:spcAft>
          <a:spcPct val="0"/>
        </a:spcAft>
        <a:buClr>
          <a:schemeClr val="accent1"/>
        </a:buClr>
        <a:buSzPct val="125000"/>
        <a:buFont typeface="Wingdings" pitchFamily="2" charset="2"/>
        <a:buChar char="§"/>
        <a:defRPr sz="2400">
          <a:solidFill>
            <a:srgbClr val="000000"/>
          </a:solidFill>
          <a:latin typeface="+mn-lt"/>
          <a:ea typeface="+mn-ea"/>
          <a:cs typeface="+mn-cs"/>
        </a:defRPr>
      </a:lvl1pPr>
      <a:lvl2pPr marL="722313" indent="-277813" algn="l" rtl="0" eaLnBrk="0" fontAlgn="ctr" hangingPunct="0">
        <a:spcBef>
          <a:spcPct val="25000"/>
        </a:spcBef>
        <a:spcAft>
          <a:spcPct val="0"/>
        </a:spcAft>
        <a:buClr>
          <a:schemeClr val="accent1"/>
        </a:buClr>
        <a:buSzPct val="125000"/>
        <a:buFont typeface="Wingdings" pitchFamily="2" charset="2"/>
        <a:buChar char="§"/>
        <a:defRPr sz="2000">
          <a:solidFill>
            <a:srgbClr val="000000"/>
          </a:solidFill>
          <a:latin typeface="+mn-lt"/>
        </a:defRPr>
      </a:lvl2pPr>
      <a:lvl3pPr marL="1165225" indent="-250825" algn="l" rtl="0" eaLnBrk="0" fontAlgn="ctr" hangingPunct="0">
        <a:spcBef>
          <a:spcPct val="25000"/>
        </a:spcBef>
        <a:spcAft>
          <a:spcPct val="0"/>
        </a:spcAft>
        <a:buClr>
          <a:schemeClr val="accent1"/>
        </a:buClr>
        <a:buSzPct val="125000"/>
        <a:buFont typeface="Wingdings" pitchFamily="2" charset="2"/>
        <a:buChar char="§"/>
        <a:defRPr sz="2000">
          <a:solidFill>
            <a:srgbClr val="000000"/>
          </a:solidFill>
          <a:latin typeface="+mn-lt"/>
        </a:defRPr>
      </a:lvl3pPr>
      <a:lvl4pPr marL="1600200" indent="-228600" algn="l" rtl="0" eaLnBrk="0" fontAlgn="ctr" hangingPunct="0">
        <a:spcBef>
          <a:spcPct val="25000"/>
        </a:spcBef>
        <a:spcAft>
          <a:spcPct val="0"/>
        </a:spcAft>
        <a:buClr>
          <a:schemeClr val="accent1"/>
        </a:buClr>
        <a:buSzPct val="125000"/>
        <a:buFont typeface="Wingdings" pitchFamily="2" charset="2"/>
        <a:buChar char="§"/>
        <a:defRPr sz="2000">
          <a:solidFill>
            <a:srgbClr val="000000"/>
          </a:solidFill>
          <a:latin typeface="+mn-lt"/>
        </a:defRPr>
      </a:lvl4pPr>
      <a:lvl5pPr marL="2057400" indent="-228600" algn="l" rtl="0" eaLnBrk="0" fontAlgn="ctr" hangingPunct="0">
        <a:spcBef>
          <a:spcPct val="25000"/>
        </a:spcBef>
        <a:spcAft>
          <a:spcPct val="0"/>
        </a:spcAft>
        <a:buClr>
          <a:schemeClr val="accent1"/>
        </a:buClr>
        <a:buSzPct val="125000"/>
        <a:buFont typeface="Wingdings" pitchFamily="2" charset="2"/>
        <a:buChar char="§"/>
        <a:defRPr sz="2000">
          <a:solidFill>
            <a:srgbClr val="000000"/>
          </a:solidFill>
          <a:latin typeface="+mn-lt"/>
        </a:defRPr>
      </a:lvl5pPr>
      <a:lvl6pPr marL="2514600" indent="-228600" algn="l" rtl="0" eaLnBrk="1" fontAlgn="ctr" hangingPunct="1">
        <a:spcBef>
          <a:spcPct val="25000"/>
        </a:spcBef>
        <a:spcAft>
          <a:spcPct val="0"/>
        </a:spcAft>
        <a:buClr>
          <a:schemeClr val="accent1"/>
        </a:buClr>
        <a:buSzPct val="125000"/>
        <a:buFont typeface="Wingdings" pitchFamily="2" charset="2"/>
        <a:buChar char="§"/>
        <a:defRPr sz="2000">
          <a:solidFill>
            <a:srgbClr val="000000"/>
          </a:solidFill>
          <a:latin typeface="+mn-lt"/>
        </a:defRPr>
      </a:lvl6pPr>
      <a:lvl7pPr marL="2971800" indent="-228600" algn="l" rtl="0" eaLnBrk="1" fontAlgn="ctr" hangingPunct="1">
        <a:spcBef>
          <a:spcPct val="25000"/>
        </a:spcBef>
        <a:spcAft>
          <a:spcPct val="0"/>
        </a:spcAft>
        <a:buClr>
          <a:schemeClr val="accent1"/>
        </a:buClr>
        <a:buSzPct val="125000"/>
        <a:buFont typeface="Wingdings" pitchFamily="2" charset="2"/>
        <a:buChar char="§"/>
        <a:defRPr sz="2000">
          <a:solidFill>
            <a:srgbClr val="000000"/>
          </a:solidFill>
          <a:latin typeface="+mn-lt"/>
        </a:defRPr>
      </a:lvl7pPr>
      <a:lvl8pPr marL="3429000" indent="-228600" algn="l" rtl="0" eaLnBrk="1" fontAlgn="ctr" hangingPunct="1">
        <a:spcBef>
          <a:spcPct val="25000"/>
        </a:spcBef>
        <a:spcAft>
          <a:spcPct val="0"/>
        </a:spcAft>
        <a:buClr>
          <a:schemeClr val="accent1"/>
        </a:buClr>
        <a:buSzPct val="125000"/>
        <a:buFont typeface="Wingdings" pitchFamily="2" charset="2"/>
        <a:buChar char="§"/>
        <a:defRPr sz="2000">
          <a:solidFill>
            <a:srgbClr val="000000"/>
          </a:solidFill>
          <a:latin typeface="+mn-lt"/>
        </a:defRPr>
      </a:lvl8pPr>
      <a:lvl9pPr marL="3886200" indent="-228600" algn="l" rtl="0" eaLnBrk="1" fontAlgn="ctr" hangingPunct="1">
        <a:spcBef>
          <a:spcPct val="25000"/>
        </a:spcBef>
        <a:spcAft>
          <a:spcPct val="0"/>
        </a:spcAft>
        <a:buClr>
          <a:schemeClr val="accent1"/>
        </a:buClr>
        <a:buSzPct val="125000"/>
        <a:buFont typeface="Wingdings" pitchFamily="2" charset="2"/>
        <a:buChar char="§"/>
        <a:defRPr sz="2000">
          <a:solidFill>
            <a:srgbClr val="000000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38" descr="combinedfooter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0" y="4757738"/>
            <a:ext cx="9144000" cy="210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17488" y="7938"/>
            <a:ext cx="8777287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smtClean="0"/>
          </a:p>
        </p:txBody>
      </p:sp>
      <p:sp>
        <p:nvSpPr>
          <p:cNvPr id="13316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17488" y="906463"/>
            <a:ext cx="8775700" cy="5473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smtClean="0"/>
          </a:p>
        </p:txBody>
      </p:sp>
      <p:sp>
        <p:nvSpPr>
          <p:cNvPr id="96260" name="Line 4"/>
          <p:cNvSpPr>
            <a:spLocks noChangeShapeType="1"/>
          </p:cNvSpPr>
          <p:nvPr/>
        </p:nvSpPr>
        <p:spPr bwMode="auto">
          <a:xfrm>
            <a:off x="342900" y="787400"/>
            <a:ext cx="8801100" cy="0"/>
          </a:xfrm>
          <a:prstGeom prst="line">
            <a:avLst/>
          </a:prstGeom>
          <a:noFill/>
          <a:ln w="12700">
            <a:solidFill>
              <a:schemeClr val="folHlink"/>
            </a:solidFill>
            <a:round/>
            <a:headEnd/>
            <a:tailEnd/>
          </a:ln>
          <a:effectLst/>
        </p:spPr>
        <p:txBody>
          <a:bodyPr lIns="80167" tIns="40084" rIns="80167" bIns="40084" anchor="ctr"/>
          <a:lstStyle/>
          <a:p>
            <a:pPr algn="ctr">
              <a:defRPr/>
            </a:pPr>
            <a:endParaRPr lang="en-GB" dirty="0">
              <a:latin typeface="Arial"/>
              <a:cs typeface="+mn-cs"/>
            </a:endParaRPr>
          </a:p>
        </p:txBody>
      </p:sp>
      <p:sp>
        <p:nvSpPr>
          <p:cNvPr id="96284" name="Rectangle 28"/>
          <p:cNvSpPr>
            <a:spLocks noChangeArrowheads="1"/>
          </p:cNvSpPr>
          <p:nvPr/>
        </p:nvSpPr>
        <p:spPr bwMode="auto">
          <a:xfrm>
            <a:off x="257175" y="6621463"/>
            <a:ext cx="427038" cy="238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r">
              <a:defRPr/>
            </a:pPr>
            <a:fld id="{5121DD0F-50B6-4972-8E11-B0C0DAF62D6C}" type="slidenum">
              <a:rPr lang="en-GB" sz="900">
                <a:solidFill>
                  <a:srgbClr val="FFFFFF"/>
                </a:solidFill>
                <a:latin typeface="Arial"/>
                <a:cs typeface="+mn-cs"/>
              </a:rPr>
              <a:pPr algn="r">
                <a:defRPr/>
              </a:pPr>
              <a:t>‹#›</a:t>
            </a:fld>
            <a:endParaRPr lang="en-GB" sz="900" dirty="0">
              <a:solidFill>
                <a:srgbClr val="FFFFFF"/>
              </a:solidFill>
              <a:latin typeface="Arial"/>
              <a:cs typeface="+mn-cs"/>
            </a:endParaRPr>
          </a:p>
        </p:txBody>
      </p:sp>
      <p:sp>
        <p:nvSpPr>
          <p:cNvPr id="8" name="Text Box 23"/>
          <p:cNvSpPr txBox="1">
            <a:spLocks noChangeArrowheads="1"/>
          </p:cNvSpPr>
          <p:nvPr userDrawn="1"/>
        </p:nvSpPr>
        <p:spPr bwMode="auto">
          <a:xfrm>
            <a:off x="2741613" y="6567488"/>
            <a:ext cx="1350962" cy="212725"/>
          </a:xfrm>
          <a:prstGeom prst="rect">
            <a:avLst/>
          </a:prstGeom>
          <a:noFill/>
          <a:ln w="38100" algn="ctr">
            <a:noFill/>
            <a:miter lim="800000"/>
            <a:headEnd/>
            <a:tailEnd/>
          </a:ln>
          <a:effectLst/>
        </p:spPr>
        <p:txBody>
          <a:bodyPr lIns="80167" tIns="40084" rIns="80167" bIns="40084">
            <a:spAutoFit/>
          </a:bodyPr>
          <a:lstStyle/>
          <a:p>
            <a:pPr algn="ctr" defTabSz="801688" eaLnBrk="0" fontAlgn="ctr" hangingPunct="0">
              <a:lnSpc>
                <a:spcPct val="80000"/>
              </a:lnSpc>
              <a:spcBef>
                <a:spcPts val="400"/>
              </a:spcBef>
              <a:buClr>
                <a:schemeClr val="bg2"/>
              </a:buClr>
              <a:buSzPct val="125000"/>
              <a:buFont typeface="Wingdings" pitchFamily="2" charset="2"/>
              <a:buNone/>
              <a:defRPr/>
            </a:pPr>
            <a:r>
              <a:rPr lang="en-GB" sz="1000" dirty="0">
                <a:solidFill>
                  <a:srgbClr val="FFF0A3"/>
                </a:solidFill>
                <a:cs typeface="+mn-cs"/>
              </a:rPr>
              <a:t>CONFIDENTIAL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  <p:sldLayoutId id="2147483725" r:id="rId2"/>
    <p:sldLayoutId id="2147483722" r:id="rId3"/>
    <p:sldLayoutId id="2147483721" r:id="rId4"/>
    <p:sldLayoutId id="2147483720" r:id="rId5"/>
    <p:sldLayoutId id="2147483719" r:id="rId6"/>
    <p:sldLayoutId id="2147483718" r:id="rId7"/>
    <p:sldLayoutId id="2147483717" r:id="rId8"/>
    <p:sldLayoutId id="2147483716" r:id="rId9"/>
    <p:sldLayoutId id="2147483715" r:id="rId10"/>
    <p:sldLayoutId id="2147483714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000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00000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00000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00000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00000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000000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000000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000000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000000"/>
          </a:solidFill>
          <a:latin typeface="Arial" charset="0"/>
        </a:defRPr>
      </a:lvl9pPr>
    </p:titleStyle>
    <p:bodyStyle>
      <a:lvl1pPr marL="265113" indent="-265113" algn="l" rtl="0" eaLnBrk="0" fontAlgn="ctr" hangingPunct="0">
        <a:spcBef>
          <a:spcPct val="25000"/>
        </a:spcBef>
        <a:spcAft>
          <a:spcPct val="0"/>
        </a:spcAft>
        <a:buClr>
          <a:schemeClr val="accent1"/>
        </a:buClr>
        <a:buSzPct val="125000"/>
        <a:buFont typeface="Wingdings" pitchFamily="2" charset="2"/>
        <a:buChar char="§"/>
        <a:defRPr sz="2400">
          <a:solidFill>
            <a:srgbClr val="000000"/>
          </a:solidFill>
          <a:latin typeface="+mn-lt"/>
          <a:ea typeface="+mn-ea"/>
          <a:cs typeface="+mn-cs"/>
        </a:defRPr>
      </a:lvl1pPr>
      <a:lvl2pPr marL="722313" indent="-277813" algn="l" rtl="0" eaLnBrk="0" fontAlgn="ctr" hangingPunct="0">
        <a:spcBef>
          <a:spcPct val="25000"/>
        </a:spcBef>
        <a:spcAft>
          <a:spcPct val="0"/>
        </a:spcAft>
        <a:buClr>
          <a:schemeClr val="accent1"/>
        </a:buClr>
        <a:buSzPct val="125000"/>
        <a:buFont typeface="Wingdings" pitchFamily="2" charset="2"/>
        <a:buChar char="§"/>
        <a:defRPr sz="2000">
          <a:solidFill>
            <a:srgbClr val="000000"/>
          </a:solidFill>
          <a:latin typeface="+mn-lt"/>
        </a:defRPr>
      </a:lvl2pPr>
      <a:lvl3pPr marL="1165225" indent="-250825" algn="l" rtl="0" eaLnBrk="0" fontAlgn="ctr" hangingPunct="0">
        <a:spcBef>
          <a:spcPct val="25000"/>
        </a:spcBef>
        <a:spcAft>
          <a:spcPct val="0"/>
        </a:spcAft>
        <a:buClr>
          <a:schemeClr val="accent1"/>
        </a:buClr>
        <a:buSzPct val="125000"/>
        <a:buFont typeface="Wingdings" pitchFamily="2" charset="2"/>
        <a:buChar char="§"/>
        <a:defRPr sz="2000">
          <a:solidFill>
            <a:srgbClr val="000000"/>
          </a:solidFill>
          <a:latin typeface="+mn-lt"/>
        </a:defRPr>
      </a:lvl3pPr>
      <a:lvl4pPr marL="1600200" indent="-228600" algn="l" rtl="0" eaLnBrk="0" fontAlgn="ctr" hangingPunct="0">
        <a:spcBef>
          <a:spcPct val="25000"/>
        </a:spcBef>
        <a:spcAft>
          <a:spcPct val="0"/>
        </a:spcAft>
        <a:buClr>
          <a:schemeClr val="accent1"/>
        </a:buClr>
        <a:buSzPct val="125000"/>
        <a:buFont typeface="Wingdings" pitchFamily="2" charset="2"/>
        <a:buChar char="§"/>
        <a:defRPr sz="2000">
          <a:solidFill>
            <a:srgbClr val="000000"/>
          </a:solidFill>
          <a:latin typeface="+mn-lt"/>
        </a:defRPr>
      </a:lvl4pPr>
      <a:lvl5pPr marL="2057400" indent="-228600" algn="l" rtl="0" eaLnBrk="0" fontAlgn="ctr" hangingPunct="0">
        <a:spcBef>
          <a:spcPct val="25000"/>
        </a:spcBef>
        <a:spcAft>
          <a:spcPct val="0"/>
        </a:spcAft>
        <a:buClr>
          <a:schemeClr val="accent1"/>
        </a:buClr>
        <a:buSzPct val="125000"/>
        <a:buFont typeface="Wingdings" pitchFamily="2" charset="2"/>
        <a:buChar char="§"/>
        <a:defRPr sz="2000">
          <a:solidFill>
            <a:srgbClr val="000000"/>
          </a:solidFill>
          <a:latin typeface="+mn-lt"/>
        </a:defRPr>
      </a:lvl5pPr>
      <a:lvl6pPr marL="2514600" indent="-228600" algn="l" rtl="0" eaLnBrk="1" fontAlgn="ctr" hangingPunct="1">
        <a:spcBef>
          <a:spcPct val="25000"/>
        </a:spcBef>
        <a:spcAft>
          <a:spcPct val="0"/>
        </a:spcAft>
        <a:buClr>
          <a:schemeClr val="accent1"/>
        </a:buClr>
        <a:buSzPct val="125000"/>
        <a:buFont typeface="Wingdings" pitchFamily="2" charset="2"/>
        <a:buChar char="§"/>
        <a:defRPr sz="2000">
          <a:solidFill>
            <a:srgbClr val="000000"/>
          </a:solidFill>
          <a:latin typeface="+mn-lt"/>
        </a:defRPr>
      </a:lvl6pPr>
      <a:lvl7pPr marL="2971800" indent="-228600" algn="l" rtl="0" eaLnBrk="1" fontAlgn="ctr" hangingPunct="1">
        <a:spcBef>
          <a:spcPct val="25000"/>
        </a:spcBef>
        <a:spcAft>
          <a:spcPct val="0"/>
        </a:spcAft>
        <a:buClr>
          <a:schemeClr val="accent1"/>
        </a:buClr>
        <a:buSzPct val="125000"/>
        <a:buFont typeface="Wingdings" pitchFamily="2" charset="2"/>
        <a:buChar char="§"/>
        <a:defRPr sz="2000">
          <a:solidFill>
            <a:srgbClr val="000000"/>
          </a:solidFill>
          <a:latin typeface="+mn-lt"/>
        </a:defRPr>
      </a:lvl7pPr>
      <a:lvl8pPr marL="3429000" indent="-228600" algn="l" rtl="0" eaLnBrk="1" fontAlgn="ctr" hangingPunct="1">
        <a:spcBef>
          <a:spcPct val="25000"/>
        </a:spcBef>
        <a:spcAft>
          <a:spcPct val="0"/>
        </a:spcAft>
        <a:buClr>
          <a:schemeClr val="accent1"/>
        </a:buClr>
        <a:buSzPct val="125000"/>
        <a:buFont typeface="Wingdings" pitchFamily="2" charset="2"/>
        <a:buChar char="§"/>
        <a:defRPr sz="2000">
          <a:solidFill>
            <a:srgbClr val="000000"/>
          </a:solidFill>
          <a:latin typeface="+mn-lt"/>
        </a:defRPr>
      </a:lvl8pPr>
      <a:lvl9pPr marL="3886200" indent="-228600" algn="l" rtl="0" eaLnBrk="1" fontAlgn="ctr" hangingPunct="1">
        <a:spcBef>
          <a:spcPct val="25000"/>
        </a:spcBef>
        <a:spcAft>
          <a:spcPct val="0"/>
        </a:spcAft>
        <a:buClr>
          <a:schemeClr val="accent1"/>
        </a:buClr>
        <a:buSzPct val="125000"/>
        <a:buFont typeface="Wingdings" pitchFamily="2" charset="2"/>
        <a:buChar char="§"/>
        <a:defRPr sz="2000">
          <a:solidFill>
            <a:srgbClr val="000000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38" descr="combinedfooter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757738"/>
            <a:ext cx="9144000" cy="210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3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17488" y="7938"/>
            <a:ext cx="8777287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smtClean="0"/>
          </a:p>
        </p:txBody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17488" y="906463"/>
            <a:ext cx="8775700" cy="5473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smtClean="0"/>
          </a:p>
        </p:txBody>
      </p:sp>
      <p:sp>
        <p:nvSpPr>
          <p:cNvPr id="96260" name="Line 4"/>
          <p:cNvSpPr>
            <a:spLocks noChangeShapeType="1"/>
          </p:cNvSpPr>
          <p:nvPr/>
        </p:nvSpPr>
        <p:spPr bwMode="auto">
          <a:xfrm>
            <a:off x="342900" y="787400"/>
            <a:ext cx="8801100" cy="0"/>
          </a:xfrm>
          <a:prstGeom prst="line">
            <a:avLst/>
          </a:prstGeom>
          <a:noFill/>
          <a:ln w="12700">
            <a:solidFill>
              <a:schemeClr val="folHlink"/>
            </a:solidFill>
            <a:round/>
            <a:headEnd/>
            <a:tailEnd/>
          </a:ln>
          <a:effectLst/>
        </p:spPr>
        <p:txBody>
          <a:bodyPr lIns="80167" tIns="40084" rIns="80167" bIns="40084" anchor="ctr"/>
          <a:lstStyle/>
          <a:p>
            <a:pPr algn="ctr">
              <a:defRPr/>
            </a:pPr>
            <a:endParaRPr lang="en-GB" dirty="0">
              <a:latin typeface="Arial"/>
              <a:cs typeface="+mn-cs"/>
            </a:endParaRPr>
          </a:p>
        </p:txBody>
      </p:sp>
      <p:sp>
        <p:nvSpPr>
          <p:cNvPr id="96279" name="Text Box 23"/>
          <p:cNvSpPr txBox="1">
            <a:spLocks noChangeArrowheads="1"/>
          </p:cNvSpPr>
          <p:nvPr/>
        </p:nvSpPr>
        <p:spPr bwMode="auto">
          <a:xfrm>
            <a:off x="2741613" y="6461125"/>
            <a:ext cx="1350962" cy="387350"/>
          </a:xfrm>
          <a:prstGeom prst="rect">
            <a:avLst/>
          </a:prstGeom>
          <a:noFill/>
          <a:ln w="38100" algn="ctr">
            <a:noFill/>
            <a:miter lim="800000"/>
            <a:headEnd/>
            <a:tailEnd/>
          </a:ln>
          <a:effectLst/>
        </p:spPr>
        <p:txBody>
          <a:bodyPr lIns="80167" tIns="40084" rIns="80167" bIns="40084">
            <a:spAutoFit/>
          </a:bodyPr>
          <a:lstStyle/>
          <a:p>
            <a:pPr algn="ctr" defTabSz="801688" eaLnBrk="0" fontAlgn="ctr" hangingPunct="0">
              <a:lnSpc>
                <a:spcPct val="80000"/>
              </a:lnSpc>
              <a:spcBef>
                <a:spcPts val="400"/>
              </a:spcBef>
              <a:buClr>
                <a:srgbClr val="FAA61A"/>
              </a:buClr>
              <a:buSzPct val="125000"/>
              <a:buFont typeface="Wingdings" pitchFamily="2" charset="2"/>
              <a:buNone/>
              <a:defRPr/>
            </a:pPr>
            <a:r>
              <a:rPr lang="en-GB" sz="1000" dirty="0">
                <a:solidFill>
                  <a:srgbClr val="FFF0A3"/>
                </a:solidFill>
                <a:latin typeface="Arial"/>
                <a:cs typeface="+mn-cs"/>
              </a:rPr>
              <a:t>CONFIDENTIAL</a:t>
            </a:r>
          </a:p>
          <a:p>
            <a:pPr algn="ctr" defTabSz="801688" eaLnBrk="0" fontAlgn="ctr" hangingPunct="0">
              <a:lnSpc>
                <a:spcPct val="80000"/>
              </a:lnSpc>
              <a:spcBef>
                <a:spcPts val="400"/>
              </a:spcBef>
              <a:buClr>
                <a:srgbClr val="FAA61A"/>
              </a:buClr>
              <a:buSzPct val="125000"/>
              <a:buFont typeface="Wingdings" pitchFamily="2" charset="2"/>
              <a:buNone/>
              <a:defRPr/>
            </a:pPr>
            <a:r>
              <a:rPr lang="en-GB" sz="1000" dirty="0">
                <a:solidFill>
                  <a:srgbClr val="FFF0A3"/>
                </a:solidFill>
                <a:latin typeface="Arial"/>
                <a:cs typeface="+mn-cs"/>
              </a:rPr>
              <a:t>RESTRICTED</a:t>
            </a:r>
          </a:p>
        </p:txBody>
      </p:sp>
      <p:sp>
        <p:nvSpPr>
          <p:cNvPr id="96284" name="Rectangle 28"/>
          <p:cNvSpPr>
            <a:spLocks noChangeArrowheads="1"/>
          </p:cNvSpPr>
          <p:nvPr/>
        </p:nvSpPr>
        <p:spPr bwMode="auto">
          <a:xfrm>
            <a:off x="257175" y="6621463"/>
            <a:ext cx="427038" cy="238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r">
              <a:defRPr/>
            </a:pPr>
            <a:fld id="{9F181753-7A33-4C82-B0A9-8BB4C005F5FB}" type="slidenum">
              <a:rPr lang="en-GB" sz="900">
                <a:solidFill>
                  <a:srgbClr val="FFFFFF"/>
                </a:solidFill>
                <a:latin typeface="Arial"/>
                <a:cs typeface="+mn-cs"/>
              </a:rPr>
              <a:pPr algn="r">
                <a:defRPr/>
              </a:pPr>
              <a:t>‹#›</a:t>
            </a:fld>
            <a:endParaRPr lang="en-GB" sz="900" dirty="0">
              <a:solidFill>
                <a:srgbClr val="FFFFFF"/>
              </a:solidFill>
              <a:latin typeface="Arial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000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00000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00000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00000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00000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000000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000000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000000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000000"/>
          </a:solidFill>
          <a:latin typeface="Arial" charset="0"/>
        </a:defRPr>
      </a:lvl9pPr>
    </p:titleStyle>
    <p:bodyStyle>
      <a:lvl1pPr marL="265113" indent="-265113" algn="l" rtl="0" eaLnBrk="0" fontAlgn="ctr" hangingPunct="0">
        <a:spcBef>
          <a:spcPct val="25000"/>
        </a:spcBef>
        <a:spcAft>
          <a:spcPct val="0"/>
        </a:spcAft>
        <a:buClr>
          <a:schemeClr val="accent1"/>
        </a:buClr>
        <a:buSzPct val="125000"/>
        <a:buFont typeface="Wingdings" pitchFamily="2" charset="2"/>
        <a:buChar char="§"/>
        <a:defRPr sz="2400">
          <a:solidFill>
            <a:srgbClr val="000000"/>
          </a:solidFill>
          <a:latin typeface="+mn-lt"/>
          <a:ea typeface="+mn-ea"/>
          <a:cs typeface="+mn-cs"/>
        </a:defRPr>
      </a:lvl1pPr>
      <a:lvl2pPr marL="722313" indent="-277813" algn="l" rtl="0" eaLnBrk="0" fontAlgn="ctr" hangingPunct="0">
        <a:spcBef>
          <a:spcPct val="25000"/>
        </a:spcBef>
        <a:spcAft>
          <a:spcPct val="0"/>
        </a:spcAft>
        <a:buClr>
          <a:schemeClr val="accent1"/>
        </a:buClr>
        <a:buSzPct val="125000"/>
        <a:buFont typeface="Wingdings" pitchFamily="2" charset="2"/>
        <a:buChar char="§"/>
        <a:defRPr sz="2000">
          <a:solidFill>
            <a:srgbClr val="000000"/>
          </a:solidFill>
          <a:latin typeface="+mn-lt"/>
        </a:defRPr>
      </a:lvl2pPr>
      <a:lvl3pPr marL="1165225" indent="-250825" algn="l" rtl="0" eaLnBrk="0" fontAlgn="ctr" hangingPunct="0">
        <a:spcBef>
          <a:spcPct val="25000"/>
        </a:spcBef>
        <a:spcAft>
          <a:spcPct val="0"/>
        </a:spcAft>
        <a:buClr>
          <a:schemeClr val="accent1"/>
        </a:buClr>
        <a:buSzPct val="125000"/>
        <a:buFont typeface="Wingdings" pitchFamily="2" charset="2"/>
        <a:buChar char="§"/>
        <a:defRPr sz="2000">
          <a:solidFill>
            <a:srgbClr val="000000"/>
          </a:solidFill>
          <a:latin typeface="+mn-lt"/>
        </a:defRPr>
      </a:lvl3pPr>
      <a:lvl4pPr marL="1600200" indent="-228600" algn="l" rtl="0" eaLnBrk="0" fontAlgn="ctr" hangingPunct="0">
        <a:spcBef>
          <a:spcPct val="25000"/>
        </a:spcBef>
        <a:spcAft>
          <a:spcPct val="0"/>
        </a:spcAft>
        <a:buClr>
          <a:schemeClr val="accent1"/>
        </a:buClr>
        <a:buSzPct val="125000"/>
        <a:buFont typeface="Wingdings" pitchFamily="2" charset="2"/>
        <a:buChar char="§"/>
        <a:defRPr sz="2000">
          <a:solidFill>
            <a:srgbClr val="000000"/>
          </a:solidFill>
          <a:latin typeface="+mn-lt"/>
        </a:defRPr>
      </a:lvl4pPr>
      <a:lvl5pPr marL="2057400" indent="-228600" algn="l" rtl="0" eaLnBrk="0" fontAlgn="ctr" hangingPunct="0">
        <a:spcBef>
          <a:spcPct val="25000"/>
        </a:spcBef>
        <a:spcAft>
          <a:spcPct val="0"/>
        </a:spcAft>
        <a:buClr>
          <a:schemeClr val="accent1"/>
        </a:buClr>
        <a:buSzPct val="125000"/>
        <a:buFont typeface="Wingdings" pitchFamily="2" charset="2"/>
        <a:buChar char="§"/>
        <a:defRPr sz="2000">
          <a:solidFill>
            <a:srgbClr val="000000"/>
          </a:solidFill>
          <a:latin typeface="+mn-lt"/>
        </a:defRPr>
      </a:lvl5pPr>
      <a:lvl6pPr marL="2514600" indent="-228600" algn="l" rtl="0" eaLnBrk="1" fontAlgn="ctr" hangingPunct="1">
        <a:spcBef>
          <a:spcPct val="25000"/>
        </a:spcBef>
        <a:spcAft>
          <a:spcPct val="0"/>
        </a:spcAft>
        <a:buClr>
          <a:schemeClr val="accent1"/>
        </a:buClr>
        <a:buSzPct val="125000"/>
        <a:buFont typeface="Wingdings" pitchFamily="2" charset="2"/>
        <a:buChar char="§"/>
        <a:defRPr sz="2000">
          <a:solidFill>
            <a:srgbClr val="000000"/>
          </a:solidFill>
          <a:latin typeface="+mn-lt"/>
        </a:defRPr>
      </a:lvl6pPr>
      <a:lvl7pPr marL="2971800" indent="-228600" algn="l" rtl="0" eaLnBrk="1" fontAlgn="ctr" hangingPunct="1">
        <a:spcBef>
          <a:spcPct val="25000"/>
        </a:spcBef>
        <a:spcAft>
          <a:spcPct val="0"/>
        </a:spcAft>
        <a:buClr>
          <a:schemeClr val="accent1"/>
        </a:buClr>
        <a:buSzPct val="125000"/>
        <a:buFont typeface="Wingdings" pitchFamily="2" charset="2"/>
        <a:buChar char="§"/>
        <a:defRPr sz="2000">
          <a:solidFill>
            <a:srgbClr val="000000"/>
          </a:solidFill>
          <a:latin typeface="+mn-lt"/>
        </a:defRPr>
      </a:lvl7pPr>
      <a:lvl8pPr marL="3429000" indent="-228600" algn="l" rtl="0" eaLnBrk="1" fontAlgn="ctr" hangingPunct="1">
        <a:spcBef>
          <a:spcPct val="25000"/>
        </a:spcBef>
        <a:spcAft>
          <a:spcPct val="0"/>
        </a:spcAft>
        <a:buClr>
          <a:schemeClr val="accent1"/>
        </a:buClr>
        <a:buSzPct val="125000"/>
        <a:buFont typeface="Wingdings" pitchFamily="2" charset="2"/>
        <a:buChar char="§"/>
        <a:defRPr sz="2000">
          <a:solidFill>
            <a:srgbClr val="000000"/>
          </a:solidFill>
          <a:latin typeface="+mn-lt"/>
        </a:defRPr>
      </a:lvl8pPr>
      <a:lvl9pPr marL="3886200" indent="-228600" algn="l" rtl="0" eaLnBrk="1" fontAlgn="ctr" hangingPunct="1">
        <a:spcBef>
          <a:spcPct val="25000"/>
        </a:spcBef>
        <a:spcAft>
          <a:spcPct val="0"/>
        </a:spcAft>
        <a:buClr>
          <a:schemeClr val="accent1"/>
        </a:buClr>
        <a:buSzPct val="125000"/>
        <a:buFont typeface="Wingdings" pitchFamily="2" charset="2"/>
        <a:buChar char="§"/>
        <a:defRPr sz="2000">
          <a:solidFill>
            <a:srgbClr val="000000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emf"/><Relationship Id="rId13" Type="http://schemas.openxmlformats.org/officeDocument/2006/relationships/image" Target="../media/image18.jpeg"/><Relationship Id="rId3" Type="http://schemas.openxmlformats.org/officeDocument/2006/relationships/image" Target="../media/image8.jpeg"/><Relationship Id="rId7" Type="http://schemas.openxmlformats.org/officeDocument/2006/relationships/image" Target="../media/image12.emf"/><Relationship Id="rId12" Type="http://schemas.openxmlformats.org/officeDocument/2006/relationships/image" Target="../media/image17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emf"/><Relationship Id="rId11" Type="http://schemas.openxmlformats.org/officeDocument/2006/relationships/image" Target="../media/image16.png"/><Relationship Id="rId5" Type="http://schemas.openxmlformats.org/officeDocument/2006/relationships/image" Target="../media/image10.emf"/><Relationship Id="rId10" Type="http://schemas.openxmlformats.org/officeDocument/2006/relationships/image" Target="../media/image15.jpeg"/><Relationship Id="rId4" Type="http://schemas.openxmlformats.org/officeDocument/2006/relationships/image" Target="../media/image9.emf"/><Relationship Id="rId9" Type="http://schemas.openxmlformats.org/officeDocument/2006/relationships/image" Target="../media/image14.em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b="1" dirty="0" smtClean="0"/>
              <a:t>Authentication Session</a:t>
            </a:r>
            <a:endParaRPr lang="en-US" dirty="0" smtClean="0"/>
          </a:p>
          <a:p>
            <a:r>
              <a:rPr lang="en-US" sz="2000" i="1" dirty="0" smtClean="0"/>
              <a:t>Hannes Tschofenig</a:t>
            </a:r>
            <a:endParaRPr lang="en-GB" sz="2000" i="1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3381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46563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Problem with passwords has been known for a long time. </a:t>
            </a:r>
          </a:p>
          <a:p>
            <a:r>
              <a:rPr lang="en-US" dirty="0" smtClean="0"/>
              <a:t>Many attempts have been made to invent and standardize solutions for multi-factor authentication, strong password-based solutions. </a:t>
            </a:r>
          </a:p>
          <a:p>
            <a:pPr lvl="1"/>
            <a:r>
              <a:rPr lang="en-US" dirty="0" smtClean="0"/>
              <a:t>There is no shortage of solutions. </a:t>
            </a:r>
          </a:p>
          <a:p>
            <a:r>
              <a:rPr lang="en-US" dirty="0" smtClean="0"/>
              <a:t>These efforts have been successful only to a certain extend. </a:t>
            </a:r>
          </a:p>
          <a:p>
            <a:pPr lvl="1"/>
            <a:r>
              <a:rPr lang="en-US" dirty="0" smtClean="0"/>
              <a:t>Getting widespread deployment for any single mechanism has failed. </a:t>
            </a:r>
          </a:p>
          <a:p>
            <a:r>
              <a:rPr lang="en-US" dirty="0" smtClean="0"/>
              <a:t>IMHO these failures are not been due to technology but due to misaligned incentives and competing business models. </a:t>
            </a:r>
            <a:endParaRPr lang="en-US" dirty="0" smtClean="0"/>
          </a:p>
          <a:p>
            <a:r>
              <a:rPr lang="en-US" dirty="0" smtClean="0"/>
              <a:t>Picked </a:t>
            </a:r>
            <a:r>
              <a:rPr lang="en-US" dirty="0" smtClean="0"/>
              <a:t>FIDO as an example technology.</a:t>
            </a:r>
          </a:p>
        </p:txBody>
      </p:sp>
    </p:spTree>
    <p:extLst>
      <p:ext uri="{BB962C8B-B14F-4D97-AF65-F5344CB8AC3E}">
        <p14:creationId xmlns:p14="http://schemas.microsoft.com/office/powerpoint/2010/main" val="3550501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dirty="0" smtClean="0"/>
              <a:t>FIDO Overview</a:t>
            </a:r>
            <a:endParaRPr lang="fi-FI" dirty="0" smtClean="0"/>
          </a:p>
        </p:txBody>
      </p:sp>
      <p:sp>
        <p:nvSpPr>
          <p:cNvPr id="30722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622675" y="2844800"/>
            <a:ext cx="5327650" cy="1782763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sz="1800" dirty="0" smtClean="0"/>
              <a:t>Assumption:</a:t>
            </a:r>
          </a:p>
          <a:p>
            <a:pPr lvl="1">
              <a:lnSpc>
                <a:spcPct val="80000"/>
              </a:lnSpc>
            </a:pPr>
            <a:r>
              <a:rPr lang="en-US" sz="1600" dirty="0" smtClean="0"/>
              <a:t>The Authenticator and the Relying Party have no keying material established. </a:t>
            </a:r>
          </a:p>
          <a:p>
            <a:pPr lvl="1">
              <a:lnSpc>
                <a:spcPct val="80000"/>
              </a:lnSpc>
            </a:pPr>
            <a:r>
              <a:rPr lang="en-US" sz="1600" dirty="0"/>
              <a:t>Relying party and browser have no </a:t>
            </a:r>
            <a:br>
              <a:rPr lang="en-US" sz="1600" dirty="0"/>
            </a:br>
            <a:r>
              <a:rPr lang="en-US" sz="1600" dirty="0"/>
              <a:t>out-of-band relationship </a:t>
            </a:r>
            <a:br>
              <a:rPr lang="en-US" sz="1600" dirty="0"/>
            </a:br>
            <a:r>
              <a:rPr lang="en-US" sz="1600" dirty="0"/>
              <a:t>(which is typical on the Web</a:t>
            </a:r>
            <a:r>
              <a:rPr lang="en-US" sz="1600" dirty="0" smtClean="0"/>
              <a:t>).</a:t>
            </a:r>
          </a:p>
        </p:txBody>
      </p:sp>
      <p:sp>
        <p:nvSpPr>
          <p:cNvPr id="26" name="Rounded Rectangle 25"/>
          <p:cNvSpPr>
            <a:spLocks noChangeArrowheads="1"/>
          </p:cNvSpPr>
          <p:nvPr/>
        </p:nvSpPr>
        <p:spPr bwMode="auto">
          <a:xfrm>
            <a:off x="677863" y="1649413"/>
            <a:ext cx="2784475" cy="690562"/>
          </a:xfrm>
          <a:prstGeom prst="roundRect">
            <a:avLst>
              <a:gd name="adj" fmla="val 16667"/>
            </a:avLst>
          </a:prstGeom>
          <a:solidFill>
            <a:srgbClr val="99CC00"/>
          </a:solidFill>
          <a:ln w="28575" algn="ctr">
            <a:solidFill>
              <a:schemeClr val="tx1"/>
            </a:solidFill>
            <a:round/>
            <a:headEnd/>
            <a:tailEnd/>
          </a:ln>
          <a:effectLst>
            <a:outerShdw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r>
              <a:rPr lang="en-US" sz="1800">
                <a:solidFill>
                  <a:srgbClr val="FFFFFF"/>
                </a:solidFill>
                <a:sym typeface="Arial" charset="0"/>
              </a:rPr>
              <a:t>Client</a:t>
            </a:r>
          </a:p>
        </p:txBody>
      </p:sp>
      <p:sp>
        <p:nvSpPr>
          <p:cNvPr id="59" name="AutoShape 13"/>
          <p:cNvSpPr>
            <a:spLocks/>
          </p:cNvSpPr>
          <p:nvPr/>
        </p:nvSpPr>
        <p:spPr bwMode="auto">
          <a:xfrm>
            <a:off x="530225" y="1038225"/>
            <a:ext cx="3092450" cy="1655763"/>
          </a:xfrm>
          <a:prstGeom prst="roundRect">
            <a:avLst>
              <a:gd name="adj" fmla="val 5690"/>
            </a:avLst>
          </a:prstGeom>
          <a:noFill/>
          <a:ln w="25400">
            <a:solidFill>
              <a:schemeClr val="accent3"/>
            </a:solidFill>
            <a:prstDash val="dash"/>
            <a:round/>
            <a:headEnd/>
            <a:tailEnd/>
          </a:ln>
        </p:spPr>
        <p:txBody>
          <a:bodyPr lIns="0" tIns="0" rIns="0" bIns="0"/>
          <a:lstStyle/>
          <a:p>
            <a:pPr algn="ctr">
              <a:defRPr/>
            </a:pPr>
            <a:r>
              <a:rPr lang="en-US" sz="2400">
                <a:solidFill>
                  <a:schemeClr val="accent2"/>
                </a:solidFill>
                <a:sym typeface="Arial" charset="0"/>
              </a:rPr>
              <a:t>Browser/App</a:t>
            </a:r>
          </a:p>
        </p:txBody>
      </p:sp>
      <p:sp>
        <p:nvSpPr>
          <p:cNvPr id="94" name="AutoShape 13"/>
          <p:cNvSpPr>
            <a:spLocks/>
          </p:cNvSpPr>
          <p:nvPr/>
        </p:nvSpPr>
        <p:spPr bwMode="auto">
          <a:xfrm>
            <a:off x="5929313" y="1054100"/>
            <a:ext cx="3092450" cy="1655763"/>
          </a:xfrm>
          <a:prstGeom prst="roundRect">
            <a:avLst>
              <a:gd name="adj" fmla="val 5690"/>
            </a:avLst>
          </a:prstGeom>
          <a:noFill/>
          <a:ln w="25400">
            <a:solidFill>
              <a:schemeClr val="accent1"/>
            </a:solidFill>
            <a:prstDash val="dash"/>
            <a:round/>
            <a:headEnd/>
            <a:tailEnd/>
          </a:ln>
        </p:spPr>
        <p:txBody>
          <a:bodyPr lIns="0" tIns="0" rIns="0" bIns="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kern="0" dirty="0">
                <a:solidFill>
                  <a:srgbClr val="2BBDCC"/>
                </a:solidFill>
                <a:latin typeface="+mj-lt"/>
                <a:ea typeface="Arial"/>
                <a:cs typeface="Arial"/>
                <a:sym typeface="Arial"/>
              </a:rPr>
              <a:t>Relying Party</a:t>
            </a:r>
          </a:p>
        </p:txBody>
      </p:sp>
      <p:sp>
        <p:nvSpPr>
          <p:cNvPr id="5" name="Rounded Rectangle 25"/>
          <p:cNvSpPr>
            <a:spLocks noChangeArrowheads="1"/>
          </p:cNvSpPr>
          <p:nvPr/>
        </p:nvSpPr>
        <p:spPr bwMode="auto">
          <a:xfrm>
            <a:off x="6057900" y="1685925"/>
            <a:ext cx="2784475" cy="690563"/>
          </a:xfrm>
          <a:prstGeom prst="roundRect">
            <a:avLst>
              <a:gd name="adj" fmla="val 16667"/>
            </a:avLst>
          </a:prstGeom>
          <a:solidFill>
            <a:srgbClr val="99CC00"/>
          </a:solidFill>
          <a:ln w="28575" algn="ctr">
            <a:solidFill>
              <a:schemeClr val="tx1"/>
            </a:solidFill>
            <a:round/>
            <a:headEnd/>
            <a:tailEnd/>
          </a:ln>
          <a:effectLst>
            <a:outerShdw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r>
              <a:rPr lang="en-US" sz="1800">
                <a:solidFill>
                  <a:srgbClr val="FFFFFF"/>
                </a:solidFill>
                <a:sym typeface="Arial" charset="0"/>
              </a:rPr>
              <a:t>example.com</a:t>
            </a:r>
          </a:p>
        </p:txBody>
      </p:sp>
      <p:cxnSp>
        <p:nvCxnSpPr>
          <p:cNvPr id="7" name="Straight Arrow Connector 110"/>
          <p:cNvCxnSpPr>
            <a:cxnSpLocks noChangeShapeType="1"/>
          </p:cNvCxnSpPr>
          <p:nvPr/>
        </p:nvCxnSpPr>
        <p:spPr bwMode="auto">
          <a:xfrm flipV="1">
            <a:off x="3722688" y="2016125"/>
            <a:ext cx="2005012" cy="9525"/>
          </a:xfrm>
          <a:prstGeom prst="straightConnector1">
            <a:avLst/>
          </a:prstGeom>
          <a:noFill/>
          <a:ln w="63500" algn="ctr">
            <a:solidFill>
              <a:srgbClr val="911719"/>
            </a:solidFill>
            <a:round/>
            <a:headEnd type="triangle" w="med" len="med"/>
            <a:tailEnd type="triangle" w="med" len="med"/>
          </a:ln>
          <a:effectLst>
            <a:outerShdw dist="23000" dir="5400000" rotWithShape="0">
              <a:srgbClr val="000000">
                <a:alpha val="34999"/>
              </a:srgbClr>
            </a:outerShdw>
          </a:effectLst>
        </p:spPr>
      </p:cxnSp>
      <p:sp>
        <p:nvSpPr>
          <p:cNvPr id="30728" name="Rectangle 13"/>
          <p:cNvSpPr>
            <a:spLocks noChangeArrowheads="1"/>
          </p:cNvSpPr>
          <p:nvPr/>
        </p:nvSpPr>
        <p:spPr bwMode="auto">
          <a:xfrm>
            <a:off x="4087812" y="1471474"/>
            <a:ext cx="160813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chemeClr val="accent2"/>
                </a:solidFill>
                <a:sym typeface="Arial" charset="0"/>
              </a:rPr>
              <a:t>FIDO over </a:t>
            </a:r>
          </a:p>
          <a:p>
            <a:r>
              <a:rPr lang="en-US" dirty="0" smtClean="0">
                <a:solidFill>
                  <a:schemeClr val="accent2"/>
                </a:solidFill>
                <a:sym typeface="Arial" charset="0"/>
              </a:rPr>
              <a:t>HTTP/JavaScript</a:t>
            </a:r>
            <a:endParaRPr lang="fi-FI" dirty="0">
              <a:solidFill>
                <a:schemeClr val="accent2"/>
              </a:solidFill>
              <a:sym typeface="Arial" charset="0"/>
            </a:endParaRPr>
          </a:p>
        </p:txBody>
      </p:sp>
      <p:sp>
        <p:nvSpPr>
          <p:cNvPr id="40" name="Rounded Rectangle 39"/>
          <p:cNvSpPr/>
          <p:nvPr/>
        </p:nvSpPr>
        <p:spPr>
          <a:xfrm>
            <a:off x="757238" y="3541713"/>
            <a:ext cx="2698750" cy="721677"/>
          </a:xfrm>
          <a:prstGeom prst="roundRect">
            <a:avLst/>
          </a:prstGeom>
          <a:noFill/>
          <a:ln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b="0" kern="0">
              <a:sym typeface="Arial"/>
            </a:endParaRPr>
          </a:p>
        </p:txBody>
      </p:sp>
      <p:sp>
        <p:nvSpPr>
          <p:cNvPr id="30732" name="TextBox 40"/>
          <p:cNvSpPr txBox="1">
            <a:spLocks noChangeArrowheads="1"/>
          </p:cNvSpPr>
          <p:nvPr/>
        </p:nvSpPr>
        <p:spPr bwMode="auto">
          <a:xfrm>
            <a:off x="917575" y="3605213"/>
            <a:ext cx="2522538" cy="481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2000" b="0">
                <a:latin typeface="DINRoundOT-Medium"/>
                <a:ea typeface="DINRoundOT-Medium"/>
                <a:cs typeface="DINRoundOT-Medium"/>
                <a:sym typeface="Arial" charset="0"/>
              </a:rPr>
              <a:t>Authenticator</a:t>
            </a:r>
          </a:p>
        </p:txBody>
      </p:sp>
      <p:cxnSp>
        <p:nvCxnSpPr>
          <p:cNvPr id="2" name="Straight Arrow Connector 110"/>
          <p:cNvCxnSpPr>
            <a:cxnSpLocks noChangeShapeType="1"/>
            <a:endCxn id="59" idx="2"/>
          </p:cNvCxnSpPr>
          <p:nvPr/>
        </p:nvCxnSpPr>
        <p:spPr bwMode="auto">
          <a:xfrm flipV="1">
            <a:off x="2063750" y="2706688"/>
            <a:ext cx="12700" cy="730250"/>
          </a:xfrm>
          <a:prstGeom prst="straightConnector1">
            <a:avLst/>
          </a:prstGeom>
          <a:noFill/>
          <a:ln w="63500" algn="ctr">
            <a:solidFill>
              <a:srgbClr val="911719"/>
            </a:solidFill>
            <a:round/>
            <a:headEnd type="triangle" w="med" len="med"/>
            <a:tailEnd type="triangle" w="med" len="med"/>
          </a:ln>
          <a:effectLst>
            <a:outerShdw dist="23000" dir="5400000" rotWithShape="0">
              <a:srgbClr val="000000">
                <a:alpha val="34999"/>
              </a:srgbClr>
            </a:outerShdw>
          </a:effectLst>
        </p:spPr>
      </p:cxnSp>
      <p:sp>
        <p:nvSpPr>
          <p:cNvPr id="16" name="Rectangle 13"/>
          <p:cNvSpPr>
            <a:spLocks noChangeArrowheads="1"/>
          </p:cNvSpPr>
          <p:nvPr/>
        </p:nvSpPr>
        <p:spPr bwMode="auto">
          <a:xfrm>
            <a:off x="2178844" y="2810203"/>
            <a:ext cx="109036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chemeClr val="accent2"/>
                </a:solidFill>
                <a:sym typeface="Arial" charset="0"/>
              </a:rPr>
              <a:t>FIDO over </a:t>
            </a:r>
          </a:p>
          <a:p>
            <a:r>
              <a:rPr lang="en-US" dirty="0" smtClean="0">
                <a:solidFill>
                  <a:schemeClr val="accent2"/>
                </a:solidFill>
                <a:sym typeface="Arial" charset="0"/>
              </a:rPr>
              <a:t>USB/BLE</a:t>
            </a:r>
            <a:endParaRPr lang="fi-FI" dirty="0">
              <a:solidFill>
                <a:schemeClr val="accent2"/>
              </a:solidFill>
              <a:sym typeface="Arial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53193" y="4560570"/>
            <a:ext cx="8868569" cy="17789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5113" indent="-277813" eaLnBrk="0" fontAlgn="ctr" hangingPunct="0">
              <a:lnSpc>
                <a:spcPct val="80000"/>
              </a:lnSpc>
              <a:spcBef>
                <a:spcPct val="25000"/>
              </a:spcBef>
              <a:buClr>
                <a:schemeClr val="accent1"/>
              </a:buClr>
              <a:buSzPct val="125000"/>
              <a:buFont typeface="Wingdings" pitchFamily="2" charset="2"/>
              <a:buChar char="§"/>
            </a:pPr>
            <a:r>
              <a:rPr lang="en-US" sz="1600" b="0" dirty="0">
                <a:latin typeface="+mn-lt"/>
              </a:rPr>
              <a:t>Procedure: </a:t>
            </a:r>
          </a:p>
          <a:p>
            <a:pPr marL="722313" lvl="1" indent="-277813" eaLnBrk="0" fontAlgn="ctr" hangingPunct="0">
              <a:lnSpc>
                <a:spcPct val="80000"/>
              </a:lnSpc>
              <a:spcBef>
                <a:spcPct val="25000"/>
              </a:spcBef>
              <a:buClr>
                <a:schemeClr val="accent1"/>
              </a:buClr>
              <a:buSzPct val="125000"/>
              <a:buFont typeface="Wingdings" pitchFamily="2" charset="2"/>
              <a:buChar char="§"/>
            </a:pPr>
            <a:r>
              <a:rPr lang="en-US" sz="1600" b="0" dirty="0">
                <a:latin typeface="+mn-lt"/>
              </a:rPr>
              <a:t>User goes to relying party website, such as example.com. </a:t>
            </a:r>
          </a:p>
          <a:p>
            <a:pPr marL="722313" lvl="1" indent="-277813" eaLnBrk="0" fontAlgn="ctr" hangingPunct="0">
              <a:lnSpc>
                <a:spcPct val="80000"/>
              </a:lnSpc>
              <a:spcBef>
                <a:spcPct val="25000"/>
              </a:spcBef>
              <a:buClr>
                <a:schemeClr val="accent1"/>
              </a:buClr>
              <a:buSzPct val="125000"/>
              <a:buFont typeface="Wingdings" pitchFamily="2" charset="2"/>
              <a:buChar char="§"/>
            </a:pPr>
            <a:r>
              <a:rPr lang="en-US" sz="1600" b="0" dirty="0">
                <a:latin typeface="+mn-lt"/>
              </a:rPr>
              <a:t>TLS server-side authentication: certificate has to match user-entered URI</a:t>
            </a:r>
          </a:p>
          <a:p>
            <a:pPr marL="722313" lvl="1" indent="-277813" eaLnBrk="0" fontAlgn="ctr" hangingPunct="0">
              <a:lnSpc>
                <a:spcPct val="80000"/>
              </a:lnSpc>
              <a:spcBef>
                <a:spcPct val="25000"/>
              </a:spcBef>
              <a:buClr>
                <a:schemeClr val="accent1"/>
              </a:buClr>
              <a:buSzPct val="125000"/>
              <a:buFont typeface="Wingdings" pitchFamily="2" charset="2"/>
              <a:buChar char="§"/>
            </a:pPr>
            <a:r>
              <a:rPr lang="en-US" sz="1600" b="0" dirty="0">
                <a:latin typeface="+mn-lt"/>
              </a:rPr>
              <a:t>Authenticator dynamically generates public / private key </a:t>
            </a:r>
            <a:r>
              <a:rPr lang="en-US" sz="1600" b="0" dirty="0" smtClean="0">
                <a:latin typeface="+mn-lt"/>
              </a:rPr>
              <a:t>pair</a:t>
            </a:r>
            <a:r>
              <a:rPr lang="en-US" sz="1600" b="0" dirty="0">
                <a:latin typeface="+mn-lt"/>
              </a:rPr>
              <a:t> </a:t>
            </a:r>
            <a:r>
              <a:rPr lang="en-US" sz="1600" b="0" dirty="0" smtClean="0">
                <a:latin typeface="+mn-lt"/>
              </a:rPr>
              <a:t>(</a:t>
            </a:r>
            <a:r>
              <a:rPr lang="en-US" sz="1600" b="0" dirty="0" smtClean="0"/>
              <a:t>PK</a:t>
            </a:r>
            <a:r>
              <a:rPr lang="en-US" sz="1600" b="0" baseline="-25000" dirty="0"/>
              <a:t>example.com</a:t>
            </a:r>
            <a:r>
              <a:rPr lang="en-US" sz="1600" b="0" dirty="0" smtClean="0"/>
              <a:t> &amp; SK</a:t>
            </a:r>
            <a:r>
              <a:rPr lang="en-US" sz="1600" b="0" baseline="-25000" dirty="0" smtClean="0"/>
              <a:t>example.com</a:t>
            </a:r>
            <a:r>
              <a:rPr lang="en-US" sz="1600" b="0" dirty="0" smtClean="0"/>
              <a:t>)</a:t>
            </a:r>
            <a:endParaRPr lang="en-US" sz="1600" b="0" dirty="0">
              <a:latin typeface="+mn-lt"/>
            </a:endParaRPr>
          </a:p>
          <a:p>
            <a:pPr marL="722313" lvl="1" indent="-277813" eaLnBrk="0" fontAlgn="ctr" hangingPunct="0">
              <a:lnSpc>
                <a:spcPct val="80000"/>
              </a:lnSpc>
              <a:spcBef>
                <a:spcPct val="25000"/>
              </a:spcBef>
              <a:buClr>
                <a:schemeClr val="accent1"/>
              </a:buClr>
              <a:buSzPct val="125000"/>
              <a:buFont typeface="Wingdings" pitchFamily="2" charset="2"/>
              <a:buChar char="§"/>
            </a:pPr>
            <a:r>
              <a:rPr lang="en-US" sz="1600" b="0" dirty="0">
                <a:latin typeface="+mn-lt"/>
              </a:rPr>
              <a:t>Authenticator registers public key PK</a:t>
            </a:r>
            <a:r>
              <a:rPr lang="en-US" sz="1600" b="0" baseline="-25000" dirty="0"/>
              <a:t>example.com</a:t>
            </a:r>
            <a:r>
              <a:rPr lang="en-US" sz="1600" b="0" dirty="0">
                <a:latin typeface="+mn-lt"/>
              </a:rPr>
              <a:t> with example.com</a:t>
            </a:r>
          </a:p>
          <a:p>
            <a:pPr marL="722313" lvl="1" indent="-277813" eaLnBrk="0" fontAlgn="ctr" hangingPunct="0">
              <a:lnSpc>
                <a:spcPct val="80000"/>
              </a:lnSpc>
              <a:spcBef>
                <a:spcPct val="25000"/>
              </a:spcBef>
              <a:buClr>
                <a:schemeClr val="accent1"/>
              </a:buClr>
              <a:buSzPct val="125000"/>
              <a:buFont typeface="Wingdings" pitchFamily="2" charset="2"/>
              <a:buChar char="§"/>
            </a:pPr>
            <a:r>
              <a:rPr lang="en-US" sz="1600" b="0" dirty="0">
                <a:latin typeface="+mn-lt"/>
              </a:rPr>
              <a:t>Authenticator </a:t>
            </a:r>
            <a:r>
              <a:rPr lang="en-US" sz="1600" b="0" dirty="0" smtClean="0">
                <a:latin typeface="+mn-lt"/>
              </a:rPr>
              <a:t>uses </a:t>
            </a:r>
            <a:r>
              <a:rPr lang="en-US" sz="1600" b="0" dirty="0">
                <a:latin typeface="+mn-lt"/>
              </a:rPr>
              <a:t>PK</a:t>
            </a:r>
            <a:r>
              <a:rPr lang="en-US" sz="1600" b="0" baseline="-25000" dirty="0"/>
              <a:t>example.com</a:t>
            </a:r>
            <a:r>
              <a:rPr lang="en-US" sz="1600" b="0" dirty="0">
                <a:latin typeface="+mn-lt"/>
              </a:rPr>
              <a:t> </a:t>
            </a:r>
            <a:r>
              <a:rPr lang="en-US" sz="1600" b="0" dirty="0" smtClean="0">
                <a:latin typeface="+mn-lt"/>
              </a:rPr>
              <a:t> (and </a:t>
            </a:r>
            <a:r>
              <a:rPr lang="en-US" sz="1600" b="0" dirty="0" smtClean="0"/>
              <a:t>SK</a:t>
            </a:r>
            <a:r>
              <a:rPr lang="en-US" sz="1600" b="0" baseline="-25000" dirty="0" smtClean="0"/>
              <a:t>example.com</a:t>
            </a:r>
            <a:r>
              <a:rPr lang="en-US" sz="1600" b="0" dirty="0" smtClean="0"/>
              <a:t>)</a:t>
            </a:r>
            <a:r>
              <a:rPr lang="en-US" sz="1600" b="0" dirty="0"/>
              <a:t> </a:t>
            </a:r>
            <a:r>
              <a:rPr lang="en-US" sz="1600" b="0" dirty="0" smtClean="0">
                <a:latin typeface="+mn-lt"/>
              </a:rPr>
              <a:t>with example.com</a:t>
            </a:r>
            <a:endParaRPr lang="fi-FI" sz="1600" b="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6310665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FIDO Extension for Web Crypto API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Main goal of many JavaScript APIs is to find building blocks rather than standardizing point solutions.</a:t>
            </a:r>
          </a:p>
          <a:p>
            <a:pPr lvl="1"/>
            <a:r>
              <a:rPr lang="en-US" dirty="0" smtClean="0"/>
              <a:t>Building blocks then used to craft solutions. </a:t>
            </a:r>
          </a:p>
          <a:p>
            <a:pPr marL="444500" lvl="1" indent="0">
              <a:buNone/>
            </a:pPr>
            <a:endParaRPr lang="en-US" dirty="0" smtClean="0"/>
          </a:p>
          <a:p>
            <a:r>
              <a:rPr lang="en-US" dirty="0" smtClean="0"/>
              <a:t>What is needed for FIDO?</a:t>
            </a:r>
          </a:p>
          <a:p>
            <a:pPr lvl="1"/>
            <a:r>
              <a:rPr lang="en-US" dirty="0" smtClean="0"/>
              <a:t>Discovery of available hardware authenticators and their capabilities. </a:t>
            </a:r>
          </a:p>
          <a:p>
            <a:pPr lvl="1"/>
            <a:r>
              <a:rPr lang="en-US" dirty="0"/>
              <a:t>Privacy support so that</a:t>
            </a:r>
            <a:endParaRPr lang="en-US" dirty="0" smtClean="0"/>
          </a:p>
          <a:p>
            <a:pPr lvl="2"/>
            <a:r>
              <a:rPr lang="en-US" dirty="0" smtClean="0"/>
              <a:t>the </a:t>
            </a:r>
            <a:r>
              <a:rPr lang="en-US" dirty="0"/>
              <a:t>same PK/SK pair is not used across relying </a:t>
            </a:r>
            <a:r>
              <a:rPr lang="en-US" dirty="0" smtClean="0"/>
              <a:t>parties, and </a:t>
            </a:r>
          </a:p>
          <a:p>
            <a:pPr lvl="2"/>
            <a:r>
              <a:rPr lang="en-US" dirty="0" smtClean="0"/>
              <a:t>the user provides consent. </a:t>
            </a:r>
          </a:p>
          <a:p>
            <a:pPr lvl="1"/>
            <a:r>
              <a:rPr lang="en-US" dirty="0" smtClean="0"/>
              <a:t>Relaying </a:t>
            </a:r>
            <a:r>
              <a:rPr lang="en-US" dirty="0"/>
              <a:t>of </a:t>
            </a:r>
            <a:r>
              <a:rPr lang="en-US" dirty="0" smtClean="0"/>
              <a:t>the FIDO-specific public key crypto </a:t>
            </a:r>
            <a:r>
              <a:rPr lang="en-US" dirty="0" smtClean="0"/>
              <a:t>protocol to a selected Authenticator.</a:t>
            </a: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Can we identify “abstract” functions that can then be used to build FIDO and all other authentication protocols?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297125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2866" y="624971"/>
            <a:ext cx="730452" cy="1128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Many Stakeholders Need to Cooperate</a:t>
            </a:r>
            <a:endParaRPr lang="en-GB" dirty="0"/>
          </a:p>
        </p:txBody>
      </p:sp>
      <p:pic>
        <p:nvPicPr>
          <p:cNvPr id="5" name="Picture 49" descr="redesigned20081014_610x35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2738" y="1632427"/>
            <a:ext cx="2638425" cy="1604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ounded Rectangle 5"/>
          <p:cNvSpPr/>
          <p:nvPr/>
        </p:nvSpPr>
        <p:spPr>
          <a:xfrm>
            <a:off x="5211763" y="1984058"/>
            <a:ext cx="3565525" cy="768350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b="0" kern="0">
              <a:sym typeface="Arial"/>
            </a:endParaRPr>
          </a:p>
        </p:txBody>
      </p:sp>
      <p:cxnSp>
        <p:nvCxnSpPr>
          <p:cNvPr id="7" name="Straight Arrow Connector 6"/>
          <p:cNvCxnSpPr>
            <a:cxnSpLocks noChangeShapeType="1"/>
          </p:cNvCxnSpPr>
          <p:nvPr/>
        </p:nvCxnSpPr>
        <p:spPr bwMode="auto">
          <a:xfrm>
            <a:off x="7034213" y="2836545"/>
            <a:ext cx="900112" cy="1111250"/>
          </a:xfrm>
          <a:prstGeom prst="straightConnector1">
            <a:avLst/>
          </a:prstGeom>
          <a:noFill/>
          <a:ln w="25400" algn="ctr">
            <a:solidFill>
              <a:schemeClr val="tx1"/>
            </a:solidFill>
            <a:round/>
            <a:headEnd/>
            <a:tailEnd type="arrow" w="med" len="med"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</p:cxnSp>
      <p:cxnSp>
        <p:nvCxnSpPr>
          <p:cNvPr id="8" name="Straight Arrow Connector 7"/>
          <p:cNvCxnSpPr>
            <a:cxnSpLocks noChangeShapeType="1"/>
          </p:cNvCxnSpPr>
          <p:nvPr/>
        </p:nvCxnSpPr>
        <p:spPr bwMode="auto">
          <a:xfrm flipH="1">
            <a:off x="6096000" y="2822258"/>
            <a:ext cx="869950" cy="1119187"/>
          </a:xfrm>
          <a:prstGeom prst="straightConnector1">
            <a:avLst/>
          </a:prstGeom>
          <a:noFill/>
          <a:ln w="25400" algn="ctr">
            <a:solidFill>
              <a:schemeClr val="tx1"/>
            </a:solidFill>
            <a:round/>
            <a:headEnd/>
            <a:tailEnd type="arrow" w="med" len="med"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</p:cxnSp>
      <p:sp>
        <p:nvSpPr>
          <p:cNvPr id="9" name="Rounded Rectangle 8"/>
          <p:cNvSpPr/>
          <p:nvPr/>
        </p:nvSpPr>
        <p:spPr>
          <a:xfrm>
            <a:off x="443804" y="4047808"/>
            <a:ext cx="2698750" cy="2228850"/>
          </a:xfrm>
          <a:prstGeom prst="roundRect">
            <a:avLst/>
          </a:prstGeom>
          <a:noFill/>
          <a:ln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b="0" kern="0">
              <a:sym typeface="Arial"/>
            </a:endParaRPr>
          </a:p>
        </p:txBody>
      </p:sp>
      <p:sp>
        <p:nvSpPr>
          <p:cNvPr id="10" name="TextBox 40"/>
          <p:cNvSpPr txBox="1">
            <a:spLocks noChangeArrowheads="1"/>
          </p:cNvSpPr>
          <p:nvPr/>
        </p:nvSpPr>
        <p:spPr bwMode="auto">
          <a:xfrm>
            <a:off x="443804" y="4127183"/>
            <a:ext cx="2698750" cy="481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2000" b="0" dirty="0">
                <a:latin typeface="DINRoundOT-Medium"/>
                <a:ea typeface="DINRoundOT-Medium"/>
                <a:cs typeface="DINRoundOT-Medium"/>
                <a:sym typeface="Arial" charset="0"/>
              </a:rPr>
              <a:t>Authenticator</a:t>
            </a:r>
          </a:p>
        </p:txBody>
      </p:sp>
      <p:cxnSp>
        <p:nvCxnSpPr>
          <p:cNvPr id="11" name="Straight Arrow Connector 10"/>
          <p:cNvCxnSpPr/>
          <p:nvPr/>
        </p:nvCxnSpPr>
        <p:spPr>
          <a:xfrm>
            <a:off x="1898650" y="3185795"/>
            <a:ext cx="25595" cy="862013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4795838" y="2425383"/>
            <a:ext cx="357187" cy="9525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55"/>
          <p:cNvSpPr txBox="1">
            <a:spLocks noChangeArrowheads="1"/>
          </p:cNvSpPr>
          <p:nvPr/>
        </p:nvSpPr>
        <p:spPr bwMode="auto">
          <a:xfrm>
            <a:off x="5893197" y="1930083"/>
            <a:ext cx="2202656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en-US" sz="2000" b="0" dirty="0">
                <a:latin typeface="DINRoundOT-Bold"/>
                <a:ea typeface="DINRoundOT-Medium"/>
                <a:cs typeface="DINRoundOT-Medium"/>
                <a:sym typeface="Arial" charset="0"/>
              </a:rPr>
              <a:t>Identity </a:t>
            </a:r>
            <a:r>
              <a:rPr lang="en-US" sz="2000" b="0" dirty="0" smtClean="0">
                <a:latin typeface="DINRoundOT-Bold"/>
                <a:ea typeface="DINRoundOT-Medium"/>
                <a:cs typeface="DINRoundOT-Medium"/>
                <a:sym typeface="Arial" charset="0"/>
              </a:rPr>
              <a:t>Providers</a:t>
            </a:r>
            <a:endParaRPr lang="en-US" sz="2000" b="0" dirty="0">
              <a:latin typeface="DINRoundOT-Bold"/>
              <a:ea typeface="DINRoundOT-Medium"/>
              <a:cs typeface="DINRoundOT-Medium"/>
              <a:sym typeface="Arial" charset="0"/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7648575" y="2965133"/>
            <a:ext cx="892175" cy="525462"/>
          </a:xfrm>
          <a:prstGeom prst="roundRect">
            <a:avLst/>
          </a:prstGeom>
          <a:solidFill>
            <a:srgbClr val="ABCED3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0" kern="0" dirty="0">
                <a:latin typeface="DINRoundOT-Medium"/>
                <a:cs typeface="DINRoundOT-Medium"/>
                <a:sym typeface="Arial"/>
              </a:rPr>
              <a:t>SAML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413375" y="2941320"/>
            <a:ext cx="1008063" cy="527050"/>
          </a:xfrm>
          <a:prstGeom prst="roundRect">
            <a:avLst/>
          </a:prstGeom>
          <a:solidFill>
            <a:srgbClr val="ABCED3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b="0">
                <a:solidFill>
                  <a:srgbClr val="FFFFFF"/>
                </a:solidFill>
                <a:latin typeface="DINRoundOT-Medium"/>
                <a:ea typeface="DINRoundOT-Medium"/>
                <a:cs typeface="DINRoundOT-Medium"/>
                <a:sym typeface="Arial" charset="0"/>
              </a:rPr>
              <a:t>OpenID</a:t>
            </a:r>
          </a:p>
          <a:p>
            <a:pPr algn="ctr">
              <a:defRPr/>
            </a:pPr>
            <a:r>
              <a:rPr lang="en-US" b="0">
                <a:solidFill>
                  <a:srgbClr val="FFFFFF"/>
                </a:solidFill>
                <a:latin typeface="DINRoundOT-Medium"/>
                <a:ea typeface="DINRoundOT-Medium"/>
                <a:cs typeface="DINRoundOT-Medium"/>
                <a:sym typeface="Arial" charset="0"/>
              </a:rPr>
              <a:t>Connect</a:t>
            </a:r>
          </a:p>
        </p:txBody>
      </p:sp>
      <p:pic>
        <p:nvPicPr>
          <p:cNvPr id="16" name="Picture 4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398782" y="4689351"/>
            <a:ext cx="447675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57" descr="PASSWORD.eps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514670" y="5754564"/>
            <a:ext cx="819150" cy="29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58" descr="FACE RECOGNITION.eps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955995" y="5249739"/>
            <a:ext cx="438150" cy="41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59" descr="VOICE RECOGNITION.eps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860745" y="4727451"/>
            <a:ext cx="488950" cy="433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60" descr="TPM CHIP.eps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1368620" y="5224339"/>
            <a:ext cx="463550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Rounded Rectangle 54"/>
          <p:cNvSpPr/>
          <p:nvPr/>
        </p:nvSpPr>
        <p:spPr>
          <a:xfrm>
            <a:off x="4495800" y="4047808"/>
            <a:ext cx="4648200" cy="1444625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b="0" kern="0">
              <a:sym typeface="Arial"/>
            </a:endParaRPr>
          </a:p>
        </p:txBody>
      </p:sp>
      <p:pic>
        <p:nvPicPr>
          <p:cNvPr id="22" name="Picture 10" descr="Salesforce.eps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6254750" y="4638358"/>
            <a:ext cx="1562100" cy="33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" name="Picture 33" descr="photo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8129588" y="4401820"/>
            <a:ext cx="822325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" name="Picture 35" descr="Walmart. Save Money. Live Better.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4508500" y="4608195"/>
            <a:ext cx="1657350" cy="44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" name="Picture 5" descr="Fido Horizontal Lockup_LightBkrnd.png"/>
          <p:cNvPicPr>
            <a:picLocks noChangeAspect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2940050" y="2033270"/>
            <a:ext cx="1855788" cy="54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26" name="Straight Arrow Connector 43"/>
          <p:cNvCxnSpPr/>
          <p:nvPr/>
        </p:nvCxnSpPr>
        <p:spPr>
          <a:xfrm>
            <a:off x="2655888" y="2412683"/>
            <a:ext cx="357187" cy="9525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http://ecx.images-amazon.com/images/I/41AIUjinHwL._SL500_AA300_.jpg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47445"/>
            <a:ext cx="1372174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Rectangle 26"/>
          <p:cNvSpPr/>
          <p:nvPr/>
        </p:nvSpPr>
        <p:spPr>
          <a:xfrm>
            <a:off x="1898650" y="3185795"/>
            <a:ext cx="2006405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0" dirty="0" smtClean="0">
                <a:latin typeface="DINRoundOT-Medium"/>
                <a:sym typeface="Arial" charset="0"/>
              </a:rPr>
              <a:t>USB, </a:t>
            </a:r>
          </a:p>
          <a:p>
            <a:r>
              <a:rPr lang="en-US" b="0" dirty="0" smtClean="0">
                <a:latin typeface="DINRoundOT-Medium"/>
                <a:sym typeface="Arial" charset="0"/>
              </a:rPr>
              <a:t>wireless (BLE, etc.), </a:t>
            </a:r>
          </a:p>
          <a:p>
            <a:r>
              <a:rPr lang="en-US" b="0" dirty="0" smtClean="0">
                <a:latin typeface="DINRoundOT-Medium"/>
                <a:sym typeface="Arial" charset="0"/>
              </a:rPr>
              <a:t>local API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34181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My Questions to this Group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Is it possible to reflect on the mistakes made in the past to avoid repeating them? </a:t>
            </a:r>
          </a:p>
          <a:p>
            <a:r>
              <a:rPr lang="en-US" dirty="0" smtClean="0"/>
              <a:t>How can be work with the wide range of stakeholders to reach a widespread deployment? </a:t>
            </a:r>
          </a:p>
          <a:p>
            <a:pPr lvl="1"/>
            <a:r>
              <a:rPr lang="en-US" dirty="0" smtClean="0"/>
              <a:t>Or: </a:t>
            </a:r>
            <a:r>
              <a:rPr lang="en-US" dirty="0" smtClean="0"/>
              <a:t>Can we design around some barriers? </a:t>
            </a:r>
          </a:p>
          <a:p>
            <a:r>
              <a:rPr lang="en-US" dirty="0" smtClean="0"/>
              <a:t>Is there an abstract API that allows innovation by many different players</a:t>
            </a:r>
            <a:r>
              <a:rPr lang="en-US" dirty="0" smtClean="0"/>
              <a:t>?</a:t>
            </a:r>
          </a:p>
          <a:p>
            <a:pPr lvl="1"/>
            <a:r>
              <a:rPr lang="en-US" dirty="0" smtClean="0"/>
              <a:t>Read “innovation” as “I want to do whatever I want”. </a:t>
            </a:r>
            <a:endParaRPr lang="en-US" dirty="0" smtClean="0"/>
          </a:p>
          <a:p>
            <a:r>
              <a:rPr lang="en-US" dirty="0" smtClean="0"/>
              <a:t>How do we collect experience with the end-to-end solutions?</a:t>
            </a:r>
          </a:p>
          <a:p>
            <a:r>
              <a:rPr lang="en-US" dirty="0" smtClean="0"/>
              <a:t>How much to worry about limitations of deployed technology</a:t>
            </a:r>
            <a:r>
              <a:rPr lang="en-US" dirty="0" smtClean="0"/>
              <a:t>?</a:t>
            </a:r>
          </a:p>
          <a:p>
            <a:r>
              <a:rPr lang="en-US" dirty="0" smtClean="0"/>
              <a:t>(Almost) everyone wants to have privacy but what are the properties would we like to offer? (see RFC 6973)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926122428"/>
      </p:ext>
    </p:extLst>
  </p:cSld>
  <p:clrMapOvr>
    <a:masterClrMapping/>
  </p:clrMapOvr>
</p:sld>
</file>

<file path=ppt/theme/theme1.xml><?xml version="1.0" encoding="utf-8"?>
<a:theme xmlns:a="http://schemas.openxmlformats.org/drawingml/2006/main" name="ARM_Confidential_Rest_2007_0409">
  <a:themeElements>
    <a:clrScheme name="ARM APPROVED COLOURS">
      <a:dk1>
        <a:srgbClr val="000000"/>
      </a:dk1>
      <a:lt1>
        <a:srgbClr val="FFFFFF"/>
      </a:lt1>
      <a:dk2>
        <a:srgbClr val="D93D89"/>
      </a:dk2>
      <a:lt2>
        <a:srgbClr val="FAA61A"/>
      </a:lt2>
      <a:accent1>
        <a:srgbClr val="128CAB"/>
      </a:accent1>
      <a:accent2>
        <a:srgbClr val="911B1D"/>
      </a:accent2>
      <a:accent3>
        <a:srgbClr val="9FB43B"/>
      </a:accent3>
      <a:accent4>
        <a:srgbClr val="000000"/>
      </a:accent4>
      <a:accent5>
        <a:srgbClr val="AAC5D2"/>
      </a:accent5>
      <a:accent6>
        <a:srgbClr val="FFFFFF"/>
      </a:accent6>
      <a:hlink>
        <a:srgbClr val="FFFFFF"/>
      </a:hlink>
      <a:folHlink>
        <a:srgbClr val="9A8B7C"/>
      </a:folHlink>
    </a:clrScheme>
    <a:fontScheme name="ARM_CONF_2009b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1905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400" b="1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Arial" charset="0"/>
            <a:ea typeface="MS PGothic" pitchFamily="3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1905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400" b="1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Arial" charset="0"/>
            <a:ea typeface="MS PGothic" pitchFamily="34" charset="-128"/>
          </a:defRPr>
        </a:defPPr>
      </a:lstStyle>
    </a:lnDef>
  </a:objectDefaults>
  <a:extraClrSchemeLst>
    <a:extraClrScheme>
      <a:clrScheme name="ARM_CONF_2009b 1">
        <a:dk1>
          <a:srgbClr val="000000"/>
        </a:dk1>
        <a:lt1>
          <a:srgbClr val="FFFFFF"/>
        </a:lt1>
        <a:dk2>
          <a:srgbClr val="D93D89"/>
        </a:dk2>
        <a:lt2>
          <a:srgbClr val="FAA61A"/>
        </a:lt2>
        <a:accent1>
          <a:srgbClr val="128CAB"/>
        </a:accent1>
        <a:accent2>
          <a:srgbClr val="911B1D"/>
        </a:accent2>
        <a:accent3>
          <a:srgbClr val="FFFFFF"/>
        </a:accent3>
        <a:accent4>
          <a:srgbClr val="000000"/>
        </a:accent4>
        <a:accent5>
          <a:srgbClr val="AAC5D2"/>
        </a:accent5>
        <a:accent6>
          <a:srgbClr val="831719"/>
        </a:accent6>
        <a:hlink>
          <a:srgbClr val="9FB43B"/>
        </a:hlink>
        <a:folHlink>
          <a:srgbClr val="9A8B7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ARM_Confidential_Rest_2007_0409">
  <a:themeElements>
    <a:clrScheme name="ARM APPROVED COLOURS">
      <a:dk1>
        <a:srgbClr val="000000"/>
      </a:dk1>
      <a:lt1>
        <a:srgbClr val="FFFFFF"/>
      </a:lt1>
      <a:dk2>
        <a:srgbClr val="D93D89"/>
      </a:dk2>
      <a:lt2>
        <a:srgbClr val="FAA61A"/>
      </a:lt2>
      <a:accent1>
        <a:srgbClr val="128CAB"/>
      </a:accent1>
      <a:accent2>
        <a:srgbClr val="911B1D"/>
      </a:accent2>
      <a:accent3>
        <a:srgbClr val="9FB43B"/>
      </a:accent3>
      <a:accent4>
        <a:srgbClr val="000000"/>
      </a:accent4>
      <a:accent5>
        <a:srgbClr val="AAC5D2"/>
      </a:accent5>
      <a:accent6>
        <a:srgbClr val="FFFFFF"/>
      </a:accent6>
      <a:hlink>
        <a:srgbClr val="FFFFFF"/>
      </a:hlink>
      <a:folHlink>
        <a:srgbClr val="9A8B7C"/>
      </a:folHlink>
    </a:clrScheme>
    <a:fontScheme name="ARM_CONF_2009b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A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1905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400" b="1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Arial" charset="0"/>
            <a:ea typeface="MS PGothic" pitchFamily="3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1905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400" b="1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Arial" charset="0"/>
            <a:ea typeface="MS PGothic" pitchFamily="34" charset="-128"/>
          </a:defRPr>
        </a:defPPr>
      </a:lstStyle>
    </a:lnDef>
  </a:objectDefaults>
  <a:extraClrSchemeLst>
    <a:extraClrScheme>
      <a:clrScheme name="ARM_CONF_2009b 1">
        <a:dk1>
          <a:srgbClr val="000000"/>
        </a:dk1>
        <a:lt1>
          <a:srgbClr val="FFFFFF"/>
        </a:lt1>
        <a:dk2>
          <a:srgbClr val="D93D89"/>
        </a:dk2>
        <a:lt2>
          <a:srgbClr val="FAA61A"/>
        </a:lt2>
        <a:accent1>
          <a:srgbClr val="128CAB"/>
        </a:accent1>
        <a:accent2>
          <a:srgbClr val="911B1D"/>
        </a:accent2>
        <a:accent3>
          <a:srgbClr val="FFFFFF"/>
        </a:accent3>
        <a:accent4>
          <a:srgbClr val="000000"/>
        </a:accent4>
        <a:accent5>
          <a:srgbClr val="AAC5D2"/>
        </a:accent5>
        <a:accent6>
          <a:srgbClr val="831719"/>
        </a:accent6>
        <a:hlink>
          <a:srgbClr val="9FB43B"/>
        </a:hlink>
        <a:folHlink>
          <a:srgbClr val="9A8B7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ARM_Confidential_Rest_2007_0409">
  <a:themeElements>
    <a:clrScheme name="ARM APPROVED COLOURS">
      <a:dk1>
        <a:srgbClr val="000000"/>
      </a:dk1>
      <a:lt1>
        <a:srgbClr val="FFFFFF"/>
      </a:lt1>
      <a:dk2>
        <a:srgbClr val="D93D89"/>
      </a:dk2>
      <a:lt2>
        <a:srgbClr val="FAA61A"/>
      </a:lt2>
      <a:accent1>
        <a:srgbClr val="128CAB"/>
      </a:accent1>
      <a:accent2>
        <a:srgbClr val="911B1D"/>
      </a:accent2>
      <a:accent3>
        <a:srgbClr val="9FB43B"/>
      </a:accent3>
      <a:accent4>
        <a:srgbClr val="000000"/>
      </a:accent4>
      <a:accent5>
        <a:srgbClr val="AAC5D2"/>
      </a:accent5>
      <a:accent6>
        <a:srgbClr val="FFFFFF"/>
      </a:accent6>
      <a:hlink>
        <a:srgbClr val="FFFFFF"/>
      </a:hlink>
      <a:folHlink>
        <a:srgbClr val="9A8B7C"/>
      </a:folHlink>
    </a:clrScheme>
    <a:fontScheme name="ARM_CONF_2009b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A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1905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400" b="1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Arial" charset="0"/>
            <a:ea typeface="MS PGothic" pitchFamily="3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1905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400" b="1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Arial" charset="0"/>
            <a:ea typeface="MS PGothic" pitchFamily="34" charset="-128"/>
          </a:defRPr>
        </a:defPPr>
      </a:lstStyle>
    </a:lnDef>
  </a:objectDefaults>
  <a:extraClrSchemeLst>
    <a:extraClrScheme>
      <a:clrScheme name="ARM_CONF_2009b 1">
        <a:dk1>
          <a:srgbClr val="000000"/>
        </a:dk1>
        <a:lt1>
          <a:srgbClr val="FFFFFF"/>
        </a:lt1>
        <a:dk2>
          <a:srgbClr val="D93D89"/>
        </a:dk2>
        <a:lt2>
          <a:srgbClr val="FAA61A"/>
        </a:lt2>
        <a:accent1>
          <a:srgbClr val="128CAB"/>
        </a:accent1>
        <a:accent2>
          <a:srgbClr val="911B1D"/>
        </a:accent2>
        <a:accent3>
          <a:srgbClr val="FFFFFF"/>
        </a:accent3>
        <a:accent4>
          <a:srgbClr val="000000"/>
        </a:accent4>
        <a:accent5>
          <a:srgbClr val="AAC5D2"/>
        </a:accent5>
        <a:accent6>
          <a:srgbClr val="831719"/>
        </a:accent6>
        <a:hlink>
          <a:srgbClr val="9FB43B"/>
        </a:hlink>
        <a:folHlink>
          <a:srgbClr val="9A8B7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ARM_Confidential_Rest_2007_0409</Template>
  <TotalTime>37861</TotalTime>
  <Words>414</Words>
  <Application>Microsoft Office PowerPoint</Application>
  <PresentationFormat>On-screen Show (4:3)</PresentationFormat>
  <Paragraphs>59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ARM_Confidential_Rest_2007_0409</vt:lpstr>
      <vt:lpstr>1_ARM_Confidential_Rest_2007_0409</vt:lpstr>
      <vt:lpstr>2_ARM_Confidential_Rest_2007_0409</vt:lpstr>
      <vt:lpstr>PowerPoint Presentation</vt:lpstr>
      <vt:lpstr>Introduction</vt:lpstr>
      <vt:lpstr>FIDO Overview</vt:lpstr>
      <vt:lpstr>FIDO Extension for Web Crypto API</vt:lpstr>
      <vt:lpstr>Many Stakeholders Need to Cooperate</vt:lpstr>
      <vt:lpstr>My Questions to this Group</vt:lpstr>
    </vt:vector>
  </TitlesOfParts>
  <Company>ARM Ltd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5YP EDA Tools Corporate Engineering</dc:title>
  <dc:creator>jgoodeno</dc:creator>
  <cp:lastModifiedBy>Hannes Tschofenig</cp:lastModifiedBy>
  <cp:revision>788</cp:revision>
  <dcterms:created xsi:type="dcterms:W3CDTF">2010-06-09T23:22:51Z</dcterms:created>
  <dcterms:modified xsi:type="dcterms:W3CDTF">2014-09-10T18:47:32Z</dcterms:modified>
</cp:coreProperties>
</file>